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7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8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9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10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11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1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78" r:id="rId2"/>
    <p:sldMasterId id="2147483682" r:id="rId3"/>
    <p:sldMasterId id="2147483686" r:id="rId4"/>
    <p:sldMasterId id="2147483692" r:id="rId5"/>
    <p:sldMasterId id="2147483697" r:id="rId6"/>
    <p:sldMasterId id="2147483701" r:id="rId7"/>
    <p:sldMasterId id="2147483736" r:id="rId8"/>
    <p:sldMasterId id="2147483741" r:id="rId9"/>
    <p:sldMasterId id="2147483745" r:id="rId10"/>
    <p:sldMasterId id="2147483796" r:id="rId11"/>
    <p:sldMasterId id="2147483799" r:id="rId12"/>
    <p:sldMasterId id="2147483803" r:id="rId13"/>
  </p:sldMasterIdLst>
  <p:notesMasterIdLst>
    <p:notesMasterId r:id="rId29"/>
  </p:notesMasterIdLst>
  <p:sldIdLst>
    <p:sldId id="265" r:id="rId14"/>
    <p:sldId id="303" r:id="rId15"/>
    <p:sldId id="284" r:id="rId16"/>
    <p:sldId id="266" r:id="rId17"/>
    <p:sldId id="270" r:id="rId18"/>
    <p:sldId id="294" r:id="rId19"/>
    <p:sldId id="295" r:id="rId20"/>
    <p:sldId id="296" r:id="rId21"/>
    <p:sldId id="298" r:id="rId22"/>
    <p:sldId id="299" r:id="rId23"/>
    <p:sldId id="302" r:id="rId24"/>
    <p:sldId id="262" r:id="rId25"/>
    <p:sldId id="271" r:id="rId26"/>
    <p:sldId id="301" r:id="rId27"/>
    <p:sldId id="264" r:id="rId28"/>
  </p:sldIdLst>
  <p:sldSz cx="11096625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49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risten Beerling" initials="KB" lastIdx="5" clrIdx="0">
    <p:extLst>
      <p:ext uri="{19B8F6BF-5375-455C-9EA6-DF929625EA0E}">
        <p15:presenceInfo xmlns:p15="http://schemas.microsoft.com/office/powerpoint/2012/main" userId="S-1-5-21-2132867461-2783190617-773905050-2667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D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48" y="96"/>
      </p:cViewPr>
      <p:guideLst>
        <p:guide orient="horz" pos="2160"/>
        <p:guide pos="349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8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commentAuthors" Target="commentAuthors.xml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image" Target="../media/image35.jpe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image" Target="../media/image3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AB4257-AFEB-415F-BB62-E15372203F92}" type="doc">
      <dgm:prSet loTypeId="urn:microsoft.com/office/officeart/2005/8/layout/hProcess4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148B9FAE-EF79-46AB-9096-632FBAC74973}">
      <dgm:prSet/>
      <dgm:spPr/>
      <dgm:t>
        <a:bodyPr/>
        <a:lstStyle/>
        <a:p>
          <a:pPr rtl="0"/>
          <a:r>
            <a:rPr lang="en-US" dirty="0" smtClean="0"/>
            <a:t>Situation</a:t>
          </a:r>
          <a:endParaRPr lang="en-US" dirty="0"/>
        </a:p>
      </dgm:t>
    </dgm:pt>
    <dgm:pt modelId="{956C46BF-7D87-4596-BFD4-CC9C872AF47A}" type="parTrans" cxnId="{CA4FDC84-D55A-452F-8271-A3EDC6B5FCA2}">
      <dgm:prSet/>
      <dgm:spPr/>
      <dgm:t>
        <a:bodyPr/>
        <a:lstStyle/>
        <a:p>
          <a:endParaRPr lang="en-US"/>
        </a:p>
      </dgm:t>
    </dgm:pt>
    <dgm:pt modelId="{54067ADD-7C3B-4E25-99BC-1FF5D6B9902E}" type="sibTrans" cxnId="{CA4FDC84-D55A-452F-8271-A3EDC6B5FCA2}">
      <dgm:prSet/>
      <dgm:spPr/>
      <dgm:t>
        <a:bodyPr/>
        <a:lstStyle/>
        <a:p>
          <a:endParaRPr lang="en-US"/>
        </a:p>
      </dgm:t>
    </dgm:pt>
    <dgm:pt modelId="{7EFD67B7-DDF7-4242-BA46-7734DD80FFE6}">
      <dgm:prSet/>
      <dgm:spPr/>
      <dgm:t>
        <a:bodyPr/>
        <a:lstStyle/>
        <a:p>
          <a:pPr rtl="0"/>
          <a:r>
            <a:rPr lang="en-US" dirty="0" smtClean="0"/>
            <a:t>The SRA scores a supplier’s risk in 12 different categories</a:t>
          </a:r>
          <a:endParaRPr lang="en-US" dirty="0"/>
        </a:p>
      </dgm:t>
    </dgm:pt>
    <dgm:pt modelId="{7EDA16CF-1F98-430F-BA68-4F23D1E93C0D}" type="parTrans" cxnId="{7EA67E4C-E369-4A33-A90D-4F3EEAB833FC}">
      <dgm:prSet/>
      <dgm:spPr/>
      <dgm:t>
        <a:bodyPr/>
        <a:lstStyle/>
        <a:p>
          <a:endParaRPr lang="en-US"/>
        </a:p>
      </dgm:t>
    </dgm:pt>
    <dgm:pt modelId="{9D3A754C-C871-413F-84D1-50EB42D09228}" type="sibTrans" cxnId="{7EA67E4C-E369-4A33-A90D-4F3EEAB833FC}">
      <dgm:prSet/>
      <dgm:spPr/>
      <dgm:t>
        <a:bodyPr/>
        <a:lstStyle/>
        <a:p>
          <a:endParaRPr lang="en-US"/>
        </a:p>
      </dgm:t>
    </dgm:pt>
    <dgm:pt modelId="{83D808CA-B243-489B-81EA-39CE9714D7D9}">
      <dgm:prSet/>
      <dgm:spPr/>
      <dgm:t>
        <a:bodyPr/>
        <a:lstStyle/>
        <a:p>
          <a:pPr rtl="0"/>
          <a:r>
            <a:rPr lang="en-US" dirty="0" smtClean="0"/>
            <a:t>Multiple questions per category, scores based on data</a:t>
          </a:r>
          <a:endParaRPr lang="en-US" dirty="0"/>
        </a:p>
      </dgm:t>
    </dgm:pt>
    <dgm:pt modelId="{9ED20804-AFC0-4233-BF48-AA1AD34B02B4}" type="parTrans" cxnId="{C38A5A52-10AB-4460-AAAD-DBDD5DFBCA69}">
      <dgm:prSet/>
      <dgm:spPr/>
      <dgm:t>
        <a:bodyPr/>
        <a:lstStyle/>
        <a:p>
          <a:endParaRPr lang="en-US"/>
        </a:p>
      </dgm:t>
    </dgm:pt>
    <dgm:pt modelId="{979A0DB5-DF5B-43A5-B502-2D7675A52F9E}" type="sibTrans" cxnId="{C38A5A52-10AB-4460-AAAD-DBDD5DFBCA69}">
      <dgm:prSet/>
      <dgm:spPr/>
      <dgm:t>
        <a:bodyPr/>
        <a:lstStyle/>
        <a:p>
          <a:endParaRPr lang="en-US"/>
        </a:p>
      </dgm:t>
    </dgm:pt>
    <dgm:pt modelId="{4254435D-5F46-4CA5-9B2C-D14810105BF7}">
      <dgm:prSet/>
      <dgm:spPr/>
      <dgm:t>
        <a:bodyPr/>
        <a:lstStyle/>
        <a:p>
          <a:pPr rtl="0"/>
          <a:r>
            <a:rPr lang="en-US" dirty="0" smtClean="0"/>
            <a:t>Used for vetting new suppliers for NPD projects, mitigating risk</a:t>
          </a:r>
          <a:endParaRPr lang="en-US" dirty="0"/>
        </a:p>
      </dgm:t>
    </dgm:pt>
    <dgm:pt modelId="{CB88C05F-B5EA-4A77-87C7-1C187FAC83FB}" type="parTrans" cxnId="{57397DDF-455A-4F48-93EF-808967A73638}">
      <dgm:prSet/>
      <dgm:spPr/>
      <dgm:t>
        <a:bodyPr/>
        <a:lstStyle/>
        <a:p>
          <a:endParaRPr lang="en-US"/>
        </a:p>
      </dgm:t>
    </dgm:pt>
    <dgm:pt modelId="{A50DB2FF-B2BE-4BD6-A1F9-42F745AB663B}" type="sibTrans" cxnId="{57397DDF-455A-4F48-93EF-808967A73638}">
      <dgm:prSet/>
      <dgm:spPr/>
      <dgm:t>
        <a:bodyPr/>
        <a:lstStyle/>
        <a:p>
          <a:endParaRPr lang="en-US"/>
        </a:p>
      </dgm:t>
    </dgm:pt>
    <dgm:pt modelId="{339A22A7-3E09-481A-AFF2-038F2525E0E8}">
      <dgm:prSet/>
      <dgm:spPr/>
      <dgm:t>
        <a:bodyPr/>
        <a:lstStyle/>
        <a:p>
          <a:pPr rtl="0"/>
          <a:r>
            <a:rPr lang="en-US" dirty="0" smtClean="0"/>
            <a:t>The Problem?</a:t>
          </a:r>
          <a:endParaRPr lang="en-US" dirty="0"/>
        </a:p>
      </dgm:t>
    </dgm:pt>
    <dgm:pt modelId="{762F5657-8884-4E26-B2D0-FD3EC4F4EFB0}" type="parTrans" cxnId="{809054CE-2E82-42D9-9233-AE485061C5DD}">
      <dgm:prSet/>
      <dgm:spPr/>
      <dgm:t>
        <a:bodyPr/>
        <a:lstStyle/>
        <a:p>
          <a:endParaRPr lang="en-US"/>
        </a:p>
      </dgm:t>
    </dgm:pt>
    <dgm:pt modelId="{126CD145-6DAE-4F59-BB87-A45396AA5E11}" type="sibTrans" cxnId="{809054CE-2E82-42D9-9233-AE485061C5DD}">
      <dgm:prSet/>
      <dgm:spPr/>
      <dgm:t>
        <a:bodyPr/>
        <a:lstStyle/>
        <a:p>
          <a:endParaRPr lang="en-US"/>
        </a:p>
      </dgm:t>
    </dgm:pt>
    <dgm:pt modelId="{12128BE6-7EC3-4CE9-B08F-6FEE2F11CABD}">
      <dgm:prSet/>
      <dgm:spPr/>
      <dgm:t>
        <a:bodyPr/>
        <a:lstStyle/>
        <a:p>
          <a:pPr rtl="0"/>
          <a:r>
            <a:rPr lang="en-US" dirty="0" smtClean="0"/>
            <a:t>Used Sporadically</a:t>
          </a:r>
          <a:endParaRPr lang="en-US" dirty="0"/>
        </a:p>
      </dgm:t>
    </dgm:pt>
    <dgm:pt modelId="{A71E5C9D-3FE3-4A7B-A343-AF41DEAE9FDC}" type="parTrans" cxnId="{D0734921-04CD-4BA6-A103-653A962183B0}">
      <dgm:prSet/>
      <dgm:spPr/>
      <dgm:t>
        <a:bodyPr/>
        <a:lstStyle/>
        <a:p>
          <a:endParaRPr lang="en-US"/>
        </a:p>
      </dgm:t>
    </dgm:pt>
    <dgm:pt modelId="{137724A9-B3F8-47CC-B5EA-48D1937B1464}" type="sibTrans" cxnId="{D0734921-04CD-4BA6-A103-653A962183B0}">
      <dgm:prSet/>
      <dgm:spPr/>
      <dgm:t>
        <a:bodyPr/>
        <a:lstStyle/>
        <a:p>
          <a:endParaRPr lang="en-US"/>
        </a:p>
      </dgm:t>
    </dgm:pt>
    <dgm:pt modelId="{5E374835-D065-4359-92B5-C3D256F15F7C}">
      <dgm:prSet/>
      <dgm:spPr/>
      <dgm:t>
        <a:bodyPr/>
        <a:lstStyle/>
        <a:p>
          <a:pPr rtl="0"/>
          <a:r>
            <a:rPr lang="en-US" dirty="0" smtClean="0"/>
            <a:t>Subjective Questions</a:t>
          </a:r>
          <a:endParaRPr lang="en-US" dirty="0"/>
        </a:p>
      </dgm:t>
    </dgm:pt>
    <dgm:pt modelId="{42B184C4-85F1-429A-9A6A-B7136B66CA66}" type="parTrans" cxnId="{3BA79B77-AFC9-479E-A566-84D7008C110A}">
      <dgm:prSet/>
      <dgm:spPr/>
      <dgm:t>
        <a:bodyPr/>
        <a:lstStyle/>
        <a:p>
          <a:endParaRPr lang="en-US"/>
        </a:p>
      </dgm:t>
    </dgm:pt>
    <dgm:pt modelId="{18EB0D13-C15A-4171-8650-02E827E4679A}" type="sibTrans" cxnId="{3BA79B77-AFC9-479E-A566-84D7008C110A}">
      <dgm:prSet/>
      <dgm:spPr/>
      <dgm:t>
        <a:bodyPr/>
        <a:lstStyle/>
        <a:p>
          <a:endParaRPr lang="en-US"/>
        </a:p>
      </dgm:t>
    </dgm:pt>
    <dgm:pt modelId="{D3F7A6B1-974F-4426-92E6-A4A16736C3DC}">
      <dgm:prSet/>
      <dgm:spPr/>
      <dgm:t>
        <a:bodyPr/>
        <a:lstStyle/>
        <a:p>
          <a:pPr rtl="0"/>
          <a:r>
            <a:rPr lang="en-US" dirty="0" smtClean="0"/>
            <a:t>Not user friendly</a:t>
          </a:r>
          <a:endParaRPr lang="en-US" dirty="0"/>
        </a:p>
      </dgm:t>
    </dgm:pt>
    <dgm:pt modelId="{648328DB-F4FD-4E42-ACA2-5AFA6489F926}" type="parTrans" cxnId="{ACA3D35D-DB00-4446-B541-01D5DD9FE076}">
      <dgm:prSet/>
      <dgm:spPr/>
      <dgm:t>
        <a:bodyPr/>
        <a:lstStyle/>
        <a:p>
          <a:endParaRPr lang="en-US"/>
        </a:p>
      </dgm:t>
    </dgm:pt>
    <dgm:pt modelId="{27D4770C-93D1-431A-976B-09D0D6500990}" type="sibTrans" cxnId="{ACA3D35D-DB00-4446-B541-01D5DD9FE076}">
      <dgm:prSet/>
      <dgm:spPr/>
      <dgm:t>
        <a:bodyPr/>
        <a:lstStyle/>
        <a:p>
          <a:endParaRPr lang="en-US"/>
        </a:p>
      </dgm:t>
    </dgm:pt>
    <dgm:pt modelId="{9B700F28-B556-43CE-827B-13EF16DAA666}">
      <dgm:prSet/>
      <dgm:spPr/>
      <dgm:t>
        <a:bodyPr/>
        <a:lstStyle/>
        <a:p>
          <a:pPr rtl="0"/>
          <a:r>
            <a:rPr lang="en-US" dirty="0" smtClean="0"/>
            <a:t>Takes too much time to complete</a:t>
          </a:r>
          <a:endParaRPr lang="en-US" dirty="0"/>
        </a:p>
      </dgm:t>
    </dgm:pt>
    <dgm:pt modelId="{2134D643-A414-4174-8F70-F2235F24F313}" type="parTrans" cxnId="{2F6530F2-E5A2-417A-A444-5BF7A55FFD38}">
      <dgm:prSet/>
      <dgm:spPr/>
      <dgm:t>
        <a:bodyPr/>
        <a:lstStyle/>
        <a:p>
          <a:endParaRPr lang="en-US"/>
        </a:p>
      </dgm:t>
    </dgm:pt>
    <dgm:pt modelId="{EC219779-B761-4810-B171-CCE2DB4BE7C9}" type="sibTrans" cxnId="{2F6530F2-E5A2-417A-A444-5BF7A55FFD38}">
      <dgm:prSet/>
      <dgm:spPr/>
      <dgm:t>
        <a:bodyPr/>
        <a:lstStyle/>
        <a:p>
          <a:endParaRPr lang="en-US"/>
        </a:p>
      </dgm:t>
    </dgm:pt>
    <dgm:pt modelId="{497AB3A6-2198-4C5D-9F15-D5856D594D39}" type="pres">
      <dgm:prSet presAssocID="{B5AB4257-AFEB-415F-BB62-E15372203F9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8455467-9E53-455B-8D15-062738513AAF}" type="pres">
      <dgm:prSet presAssocID="{B5AB4257-AFEB-415F-BB62-E15372203F92}" presName="tSp" presStyleCnt="0"/>
      <dgm:spPr/>
    </dgm:pt>
    <dgm:pt modelId="{ECBA421C-81E3-4ACE-BDE3-101C7D800C0E}" type="pres">
      <dgm:prSet presAssocID="{B5AB4257-AFEB-415F-BB62-E15372203F92}" presName="bSp" presStyleCnt="0"/>
      <dgm:spPr/>
    </dgm:pt>
    <dgm:pt modelId="{E00D71EA-537C-439A-A006-984B6661D5BE}" type="pres">
      <dgm:prSet presAssocID="{B5AB4257-AFEB-415F-BB62-E15372203F92}" presName="process" presStyleCnt="0"/>
      <dgm:spPr/>
    </dgm:pt>
    <dgm:pt modelId="{B2B8641F-2EC3-4717-B3BF-B7E4590A4D36}" type="pres">
      <dgm:prSet presAssocID="{148B9FAE-EF79-46AB-9096-632FBAC74973}" presName="composite1" presStyleCnt="0"/>
      <dgm:spPr/>
    </dgm:pt>
    <dgm:pt modelId="{76B240DE-7414-447F-87D1-7A7A307B5180}" type="pres">
      <dgm:prSet presAssocID="{148B9FAE-EF79-46AB-9096-632FBAC74973}" presName="dummyNode1" presStyleLbl="node1" presStyleIdx="0" presStyleCnt="2"/>
      <dgm:spPr/>
    </dgm:pt>
    <dgm:pt modelId="{D99509CE-0782-4885-82D3-50B72FF5035D}" type="pres">
      <dgm:prSet presAssocID="{148B9FAE-EF79-46AB-9096-632FBAC74973}" presName="childNode1" presStyleLbl="b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388BA2-18AE-440C-AD0A-BF87A6B55060}" type="pres">
      <dgm:prSet presAssocID="{148B9FAE-EF79-46AB-9096-632FBAC74973}" presName="childNode1tx" presStyleLbl="b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C751BC-4E8A-44E6-AE6B-EAF966A8B903}" type="pres">
      <dgm:prSet presAssocID="{148B9FAE-EF79-46AB-9096-632FBAC74973}" presName="parentNode1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82C377-8DD7-4980-A683-D06055AD1DCD}" type="pres">
      <dgm:prSet presAssocID="{148B9FAE-EF79-46AB-9096-632FBAC74973}" presName="connSite1" presStyleCnt="0"/>
      <dgm:spPr/>
    </dgm:pt>
    <dgm:pt modelId="{AAC70AE4-34DE-485A-B750-825B86F75F25}" type="pres">
      <dgm:prSet presAssocID="{54067ADD-7C3B-4E25-99BC-1FF5D6B9902E}" presName="Name9" presStyleLbl="sibTrans2D1" presStyleIdx="0" presStyleCnt="1"/>
      <dgm:spPr/>
      <dgm:t>
        <a:bodyPr/>
        <a:lstStyle/>
        <a:p>
          <a:endParaRPr lang="en-US"/>
        </a:p>
      </dgm:t>
    </dgm:pt>
    <dgm:pt modelId="{0A1DDCCE-18C1-479D-9B2A-CE73473204EB}" type="pres">
      <dgm:prSet presAssocID="{339A22A7-3E09-481A-AFF2-038F2525E0E8}" presName="composite2" presStyleCnt="0"/>
      <dgm:spPr/>
    </dgm:pt>
    <dgm:pt modelId="{170A494D-3FDE-4304-A063-1055A25DDC1F}" type="pres">
      <dgm:prSet presAssocID="{339A22A7-3E09-481A-AFF2-038F2525E0E8}" presName="dummyNode2" presStyleLbl="node1" presStyleIdx="0" presStyleCnt="2"/>
      <dgm:spPr/>
    </dgm:pt>
    <dgm:pt modelId="{686C10B9-C35B-47AC-9BE5-614AFD044930}" type="pres">
      <dgm:prSet presAssocID="{339A22A7-3E09-481A-AFF2-038F2525E0E8}" presName="childNode2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493660-81B1-45EC-AC8F-779DBC865B4B}" type="pres">
      <dgm:prSet presAssocID="{339A22A7-3E09-481A-AFF2-038F2525E0E8}" presName="childNode2tx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635848-EF9A-4215-B472-979BD5E42FA8}" type="pres">
      <dgm:prSet presAssocID="{339A22A7-3E09-481A-AFF2-038F2525E0E8}" presName="parentNode2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779013-1B3E-4F88-AE37-5B874FD596CB}" type="pres">
      <dgm:prSet presAssocID="{339A22A7-3E09-481A-AFF2-038F2525E0E8}" presName="connSite2" presStyleCnt="0"/>
      <dgm:spPr/>
    </dgm:pt>
  </dgm:ptLst>
  <dgm:cxnLst>
    <dgm:cxn modelId="{0D452927-9F5A-4C04-8D48-AB01DB0EFE4F}" type="presOf" srcId="{7EFD67B7-DDF7-4242-BA46-7734DD80FFE6}" destId="{1B388BA2-18AE-440C-AD0A-BF87A6B55060}" srcOrd="1" destOrd="0" presId="urn:microsoft.com/office/officeart/2005/8/layout/hProcess4"/>
    <dgm:cxn modelId="{0A3EE6A4-06CA-4588-804B-698094368B70}" type="presOf" srcId="{339A22A7-3E09-481A-AFF2-038F2525E0E8}" destId="{55635848-EF9A-4215-B472-979BD5E42FA8}" srcOrd="0" destOrd="0" presId="urn:microsoft.com/office/officeart/2005/8/layout/hProcess4"/>
    <dgm:cxn modelId="{2F6530F2-E5A2-417A-A444-5BF7A55FFD38}" srcId="{12128BE6-7EC3-4CE9-B08F-6FEE2F11CABD}" destId="{9B700F28-B556-43CE-827B-13EF16DAA666}" srcOrd="2" destOrd="0" parTransId="{2134D643-A414-4174-8F70-F2235F24F313}" sibTransId="{EC219779-B761-4810-B171-CCE2DB4BE7C9}"/>
    <dgm:cxn modelId="{3BA79B77-AFC9-479E-A566-84D7008C110A}" srcId="{12128BE6-7EC3-4CE9-B08F-6FEE2F11CABD}" destId="{5E374835-D065-4359-92B5-C3D256F15F7C}" srcOrd="0" destOrd="0" parTransId="{42B184C4-85F1-429A-9A6A-B7136B66CA66}" sibTransId="{18EB0D13-C15A-4171-8650-02E827E4679A}"/>
    <dgm:cxn modelId="{8FC5C518-8EA6-438E-8B52-D22064967086}" type="presOf" srcId="{D3F7A6B1-974F-4426-92E6-A4A16736C3DC}" destId="{686C10B9-C35B-47AC-9BE5-614AFD044930}" srcOrd="0" destOrd="2" presId="urn:microsoft.com/office/officeart/2005/8/layout/hProcess4"/>
    <dgm:cxn modelId="{FF5BBDD5-C62A-47A1-95CB-6B4C62D0B0C1}" type="presOf" srcId="{5E374835-D065-4359-92B5-C3D256F15F7C}" destId="{80493660-81B1-45EC-AC8F-779DBC865B4B}" srcOrd="1" destOrd="1" presId="urn:microsoft.com/office/officeart/2005/8/layout/hProcess4"/>
    <dgm:cxn modelId="{56F554BA-A6CE-446C-A2BB-638D70CBDC86}" type="presOf" srcId="{4254435D-5F46-4CA5-9B2C-D14810105BF7}" destId="{D99509CE-0782-4885-82D3-50B72FF5035D}" srcOrd="0" destOrd="2" presId="urn:microsoft.com/office/officeart/2005/8/layout/hProcess4"/>
    <dgm:cxn modelId="{16E920B1-E1AA-423A-A932-5E613998FB81}" type="presOf" srcId="{12128BE6-7EC3-4CE9-B08F-6FEE2F11CABD}" destId="{686C10B9-C35B-47AC-9BE5-614AFD044930}" srcOrd="0" destOrd="0" presId="urn:microsoft.com/office/officeart/2005/8/layout/hProcess4"/>
    <dgm:cxn modelId="{C38A5A52-10AB-4460-AAAD-DBDD5DFBCA69}" srcId="{148B9FAE-EF79-46AB-9096-632FBAC74973}" destId="{83D808CA-B243-489B-81EA-39CE9714D7D9}" srcOrd="1" destOrd="0" parTransId="{9ED20804-AFC0-4233-BF48-AA1AD34B02B4}" sibTransId="{979A0DB5-DF5B-43A5-B502-2D7675A52F9E}"/>
    <dgm:cxn modelId="{D86373F2-CC20-41AA-89DF-EA4367BB72E8}" type="presOf" srcId="{4254435D-5F46-4CA5-9B2C-D14810105BF7}" destId="{1B388BA2-18AE-440C-AD0A-BF87A6B55060}" srcOrd="1" destOrd="2" presId="urn:microsoft.com/office/officeart/2005/8/layout/hProcess4"/>
    <dgm:cxn modelId="{C4C813DB-D50B-4E2C-B192-A2BB71761A51}" type="presOf" srcId="{D3F7A6B1-974F-4426-92E6-A4A16736C3DC}" destId="{80493660-81B1-45EC-AC8F-779DBC865B4B}" srcOrd="1" destOrd="2" presId="urn:microsoft.com/office/officeart/2005/8/layout/hProcess4"/>
    <dgm:cxn modelId="{D0734921-04CD-4BA6-A103-653A962183B0}" srcId="{339A22A7-3E09-481A-AFF2-038F2525E0E8}" destId="{12128BE6-7EC3-4CE9-B08F-6FEE2F11CABD}" srcOrd="0" destOrd="0" parTransId="{A71E5C9D-3FE3-4A7B-A343-AF41DEAE9FDC}" sibTransId="{137724A9-B3F8-47CC-B5EA-48D1937B1464}"/>
    <dgm:cxn modelId="{12564DE5-6C4D-499D-A794-3E63FDDD3DDE}" type="presOf" srcId="{B5AB4257-AFEB-415F-BB62-E15372203F92}" destId="{497AB3A6-2198-4C5D-9F15-D5856D594D39}" srcOrd="0" destOrd="0" presId="urn:microsoft.com/office/officeart/2005/8/layout/hProcess4"/>
    <dgm:cxn modelId="{809054CE-2E82-42D9-9233-AE485061C5DD}" srcId="{B5AB4257-AFEB-415F-BB62-E15372203F92}" destId="{339A22A7-3E09-481A-AFF2-038F2525E0E8}" srcOrd="1" destOrd="0" parTransId="{762F5657-8884-4E26-B2D0-FD3EC4F4EFB0}" sibTransId="{126CD145-6DAE-4F59-BB87-A45396AA5E11}"/>
    <dgm:cxn modelId="{0358AED4-65E9-4A35-8B08-CAD3FA7D98D8}" type="presOf" srcId="{83D808CA-B243-489B-81EA-39CE9714D7D9}" destId="{D99509CE-0782-4885-82D3-50B72FF5035D}" srcOrd="0" destOrd="1" presId="urn:microsoft.com/office/officeart/2005/8/layout/hProcess4"/>
    <dgm:cxn modelId="{57397DDF-455A-4F48-93EF-808967A73638}" srcId="{148B9FAE-EF79-46AB-9096-632FBAC74973}" destId="{4254435D-5F46-4CA5-9B2C-D14810105BF7}" srcOrd="2" destOrd="0" parTransId="{CB88C05F-B5EA-4A77-87C7-1C187FAC83FB}" sibTransId="{A50DB2FF-B2BE-4BD6-A1F9-42F745AB663B}"/>
    <dgm:cxn modelId="{ACA3D35D-DB00-4446-B541-01D5DD9FE076}" srcId="{12128BE6-7EC3-4CE9-B08F-6FEE2F11CABD}" destId="{D3F7A6B1-974F-4426-92E6-A4A16736C3DC}" srcOrd="1" destOrd="0" parTransId="{648328DB-F4FD-4E42-ACA2-5AFA6489F926}" sibTransId="{27D4770C-93D1-431A-976B-09D0D6500990}"/>
    <dgm:cxn modelId="{C8B635B9-591C-4E19-8AF7-C2ACB69645B6}" type="presOf" srcId="{12128BE6-7EC3-4CE9-B08F-6FEE2F11CABD}" destId="{80493660-81B1-45EC-AC8F-779DBC865B4B}" srcOrd="1" destOrd="0" presId="urn:microsoft.com/office/officeart/2005/8/layout/hProcess4"/>
    <dgm:cxn modelId="{CA4FDC84-D55A-452F-8271-A3EDC6B5FCA2}" srcId="{B5AB4257-AFEB-415F-BB62-E15372203F92}" destId="{148B9FAE-EF79-46AB-9096-632FBAC74973}" srcOrd="0" destOrd="0" parTransId="{956C46BF-7D87-4596-BFD4-CC9C872AF47A}" sibTransId="{54067ADD-7C3B-4E25-99BC-1FF5D6B9902E}"/>
    <dgm:cxn modelId="{B4D978ED-8EF1-4675-B452-FF0FDD68AA4F}" type="presOf" srcId="{148B9FAE-EF79-46AB-9096-632FBAC74973}" destId="{37C751BC-4E8A-44E6-AE6B-EAF966A8B903}" srcOrd="0" destOrd="0" presId="urn:microsoft.com/office/officeart/2005/8/layout/hProcess4"/>
    <dgm:cxn modelId="{99493BB3-D97E-4EF0-8581-81AD392C6B0C}" type="presOf" srcId="{9B700F28-B556-43CE-827B-13EF16DAA666}" destId="{80493660-81B1-45EC-AC8F-779DBC865B4B}" srcOrd="1" destOrd="3" presId="urn:microsoft.com/office/officeart/2005/8/layout/hProcess4"/>
    <dgm:cxn modelId="{41FB7AB5-2A91-4347-8A31-0A745F3F12C4}" type="presOf" srcId="{5E374835-D065-4359-92B5-C3D256F15F7C}" destId="{686C10B9-C35B-47AC-9BE5-614AFD044930}" srcOrd="0" destOrd="1" presId="urn:microsoft.com/office/officeart/2005/8/layout/hProcess4"/>
    <dgm:cxn modelId="{9374DDC7-D560-42AC-AAD1-463DE2AE156D}" type="presOf" srcId="{7EFD67B7-DDF7-4242-BA46-7734DD80FFE6}" destId="{D99509CE-0782-4885-82D3-50B72FF5035D}" srcOrd="0" destOrd="0" presId="urn:microsoft.com/office/officeart/2005/8/layout/hProcess4"/>
    <dgm:cxn modelId="{82F88660-C762-4AC0-9833-CECE4DB1ABD6}" type="presOf" srcId="{54067ADD-7C3B-4E25-99BC-1FF5D6B9902E}" destId="{AAC70AE4-34DE-485A-B750-825B86F75F25}" srcOrd="0" destOrd="0" presId="urn:microsoft.com/office/officeart/2005/8/layout/hProcess4"/>
    <dgm:cxn modelId="{7EA67E4C-E369-4A33-A90D-4F3EEAB833FC}" srcId="{148B9FAE-EF79-46AB-9096-632FBAC74973}" destId="{7EFD67B7-DDF7-4242-BA46-7734DD80FFE6}" srcOrd="0" destOrd="0" parTransId="{7EDA16CF-1F98-430F-BA68-4F23D1E93C0D}" sibTransId="{9D3A754C-C871-413F-84D1-50EB42D09228}"/>
    <dgm:cxn modelId="{3106AC41-93F0-4BAA-9A10-A832EAB75BE3}" type="presOf" srcId="{83D808CA-B243-489B-81EA-39CE9714D7D9}" destId="{1B388BA2-18AE-440C-AD0A-BF87A6B55060}" srcOrd="1" destOrd="1" presId="urn:microsoft.com/office/officeart/2005/8/layout/hProcess4"/>
    <dgm:cxn modelId="{6F1C08E8-D765-403E-9C7E-0E775D6EFE2C}" type="presOf" srcId="{9B700F28-B556-43CE-827B-13EF16DAA666}" destId="{686C10B9-C35B-47AC-9BE5-614AFD044930}" srcOrd="0" destOrd="3" presId="urn:microsoft.com/office/officeart/2005/8/layout/hProcess4"/>
    <dgm:cxn modelId="{E7D3D5AE-987E-40EF-9699-CD4B694B90A6}" type="presParOf" srcId="{497AB3A6-2198-4C5D-9F15-D5856D594D39}" destId="{68455467-9E53-455B-8D15-062738513AAF}" srcOrd="0" destOrd="0" presId="urn:microsoft.com/office/officeart/2005/8/layout/hProcess4"/>
    <dgm:cxn modelId="{B5B05599-58AB-4279-BFF5-99051F739EA0}" type="presParOf" srcId="{497AB3A6-2198-4C5D-9F15-D5856D594D39}" destId="{ECBA421C-81E3-4ACE-BDE3-101C7D800C0E}" srcOrd="1" destOrd="0" presId="urn:microsoft.com/office/officeart/2005/8/layout/hProcess4"/>
    <dgm:cxn modelId="{5012E1CB-862D-4E72-9A95-7B5E6DB4186A}" type="presParOf" srcId="{497AB3A6-2198-4C5D-9F15-D5856D594D39}" destId="{E00D71EA-537C-439A-A006-984B6661D5BE}" srcOrd="2" destOrd="0" presId="urn:microsoft.com/office/officeart/2005/8/layout/hProcess4"/>
    <dgm:cxn modelId="{0B526007-23D4-4B37-B657-3777E020E5DB}" type="presParOf" srcId="{E00D71EA-537C-439A-A006-984B6661D5BE}" destId="{B2B8641F-2EC3-4717-B3BF-B7E4590A4D36}" srcOrd="0" destOrd="0" presId="urn:microsoft.com/office/officeart/2005/8/layout/hProcess4"/>
    <dgm:cxn modelId="{F4905310-23AA-4CEC-BFA9-2EDCB56F4176}" type="presParOf" srcId="{B2B8641F-2EC3-4717-B3BF-B7E4590A4D36}" destId="{76B240DE-7414-447F-87D1-7A7A307B5180}" srcOrd="0" destOrd="0" presId="urn:microsoft.com/office/officeart/2005/8/layout/hProcess4"/>
    <dgm:cxn modelId="{3F34B7BF-B7A1-4CEA-8CF8-3325E6917916}" type="presParOf" srcId="{B2B8641F-2EC3-4717-B3BF-B7E4590A4D36}" destId="{D99509CE-0782-4885-82D3-50B72FF5035D}" srcOrd="1" destOrd="0" presId="urn:microsoft.com/office/officeart/2005/8/layout/hProcess4"/>
    <dgm:cxn modelId="{8E0B5367-B04D-4512-B4C3-827CD34DF91D}" type="presParOf" srcId="{B2B8641F-2EC3-4717-B3BF-B7E4590A4D36}" destId="{1B388BA2-18AE-440C-AD0A-BF87A6B55060}" srcOrd="2" destOrd="0" presId="urn:microsoft.com/office/officeart/2005/8/layout/hProcess4"/>
    <dgm:cxn modelId="{76E310DA-FF34-48A6-91A2-ECCA3C3737E4}" type="presParOf" srcId="{B2B8641F-2EC3-4717-B3BF-B7E4590A4D36}" destId="{37C751BC-4E8A-44E6-AE6B-EAF966A8B903}" srcOrd="3" destOrd="0" presId="urn:microsoft.com/office/officeart/2005/8/layout/hProcess4"/>
    <dgm:cxn modelId="{4A08C228-93D0-4F2B-8B29-71924F59CA97}" type="presParOf" srcId="{B2B8641F-2EC3-4717-B3BF-B7E4590A4D36}" destId="{E682C377-8DD7-4980-A683-D06055AD1DCD}" srcOrd="4" destOrd="0" presId="urn:microsoft.com/office/officeart/2005/8/layout/hProcess4"/>
    <dgm:cxn modelId="{2D4A0C4C-AEEC-4B53-9A10-1F42598EF00B}" type="presParOf" srcId="{E00D71EA-537C-439A-A006-984B6661D5BE}" destId="{AAC70AE4-34DE-485A-B750-825B86F75F25}" srcOrd="1" destOrd="0" presId="urn:microsoft.com/office/officeart/2005/8/layout/hProcess4"/>
    <dgm:cxn modelId="{AFE6B332-22F6-4958-95D3-55E35EAED26B}" type="presParOf" srcId="{E00D71EA-537C-439A-A006-984B6661D5BE}" destId="{0A1DDCCE-18C1-479D-9B2A-CE73473204EB}" srcOrd="2" destOrd="0" presId="urn:microsoft.com/office/officeart/2005/8/layout/hProcess4"/>
    <dgm:cxn modelId="{2CC951DE-72D7-43DA-B6BD-C909F4581D97}" type="presParOf" srcId="{0A1DDCCE-18C1-479D-9B2A-CE73473204EB}" destId="{170A494D-3FDE-4304-A063-1055A25DDC1F}" srcOrd="0" destOrd="0" presId="urn:microsoft.com/office/officeart/2005/8/layout/hProcess4"/>
    <dgm:cxn modelId="{6BE19364-EECF-43E2-B0F5-C5E6200ACD41}" type="presParOf" srcId="{0A1DDCCE-18C1-479D-9B2A-CE73473204EB}" destId="{686C10B9-C35B-47AC-9BE5-614AFD044930}" srcOrd="1" destOrd="0" presId="urn:microsoft.com/office/officeart/2005/8/layout/hProcess4"/>
    <dgm:cxn modelId="{B9FBBF59-F6FB-4FE9-B0B7-9FE148E6D437}" type="presParOf" srcId="{0A1DDCCE-18C1-479D-9B2A-CE73473204EB}" destId="{80493660-81B1-45EC-AC8F-779DBC865B4B}" srcOrd="2" destOrd="0" presId="urn:microsoft.com/office/officeart/2005/8/layout/hProcess4"/>
    <dgm:cxn modelId="{63944E5B-0BC2-403F-8A26-B37EC05C0CA7}" type="presParOf" srcId="{0A1DDCCE-18C1-479D-9B2A-CE73473204EB}" destId="{55635848-EF9A-4215-B472-979BD5E42FA8}" srcOrd="3" destOrd="0" presId="urn:microsoft.com/office/officeart/2005/8/layout/hProcess4"/>
    <dgm:cxn modelId="{D26D1DF1-930C-4EE5-9F74-9BD1D33259B0}" type="presParOf" srcId="{0A1DDCCE-18C1-479D-9B2A-CE73473204EB}" destId="{A7779013-1B3E-4F88-AE37-5B874FD596CB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C6F872F-6082-4A00-B23D-0010127F01ED}" type="doc">
      <dgm:prSet loTypeId="urn:microsoft.com/office/officeart/2005/8/layout/radial4" loCatId="relationship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C3BD00A-5B37-48A7-AD6B-E3F3C3A458E9}">
      <dgm:prSet/>
      <dgm:spPr/>
      <dgm:t>
        <a:bodyPr/>
        <a:lstStyle/>
        <a:p>
          <a:pPr rtl="0"/>
          <a:r>
            <a:rPr lang="en-US" dirty="0" smtClean="0"/>
            <a:t>Enhance the robustness and effectiveness of the SRA by further defining the following criteria:</a:t>
          </a:r>
          <a:endParaRPr lang="en-US" dirty="0"/>
        </a:p>
      </dgm:t>
    </dgm:pt>
    <dgm:pt modelId="{AE7E5BD7-56C8-4655-BACA-373355258365}" type="parTrans" cxnId="{4CAFE2D6-2538-4BFF-8F98-BE5610509BAF}">
      <dgm:prSet/>
      <dgm:spPr/>
      <dgm:t>
        <a:bodyPr/>
        <a:lstStyle/>
        <a:p>
          <a:endParaRPr lang="en-US"/>
        </a:p>
      </dgm:t>
    </dgm:pt>
    <dgm:pt modelId="{8738609D-23ED-4448-9293-FD5F7C1558AB}" type="sibTrans" cxnId="{4CAFE2D6-2538-4BFF-8F98-BE5610509BAF}">
      <dgm:prSet/>
      <dgm:spPr/>
      <dgm:t>
        <a:bodyPr/>
        <a:lstStyle/>
        <a:p>
          <a:endParaRPr lang="en-US"/>
        </a:p>
      </dgm:t>
    </dgm:pt>
    <dgm:pt modelId="{003ED66B-209A-49BE-AB89-B1E84438B4D4}">
      <dgm:prSet/>
      <dgm:spPr/>
      <dgm:t>
        <a:bodyPr/>
        <a:lstStyle/>
        <a:p>
          <a:pPr rtl="0"/>
          <a:r>
            <a:rPr lang="en-US" dirty="0" smtClean="0"/>
            <a:t>When is a SRA required and when should it be updated?</a:t>
          </a:r>
          <a:endParaRPr lang="en-US" dirty="0"/>
        </a:p>
      </dgm:t>
    </dgm:pt>
    <dgm:pt modelId="{8E7823E6-0104-4845-B854-2520EE1F4D39}" type="parTrans" cxnId="{B094F8D0-CD0D-42AF-8967-236332676D8E}">
      <dgm:prSet/>
      <dgm:spPr/>
      <dgm:t>
        <a:bodyPr/>
        <a:lstStyle/>
        <a:p>
          <a:endParaRPr lang="en-US"/>
        </a:p>
      </dgm:t>
    </dgm:pt>
    <dgm:pt modelId="{422C39C2-0B5A-4CF3-B630-7CABBD2DC458}" type="sibTrans" cxnId="{B094F8D0-CD0D-42AF-8967-236332676D8E}">
      <dgm:prSet/>
      <dgm:spPr/>
      <dgm:t>
        <a:bodyPr/>
        <a:lstStyle/>
        <a:p>
          <a:endParaRPr lang="en-US"/>
        </a:p>
      </dgm:t>
    </dgm:pt>
    <dgm:pt modelId="{C9B335B6-BBB5-4B0F-8299-7984390CA1BD}">
      <dgm:prSet/>
      <dgm:spPr/>
      <dgm:t>
        <a:bodyPr/>
        <a:lstStyle/>
        <a:p>
          <a:pPr rtl="0"/>
          <a:r>
            <a:rPr lang="en-US" dirty="0" smtClean="0"/>
            <a:t>Ensure SROs/</a:t>
          </a:r>
          <a:r>
            <a:rPr lang="en-US" dirty="0" err="1" smtClean="0"/>
            <a:t>PoCs</a:t>
          </a:r>
          <a:r>
            <a:rPr lang="en-US" dirty="0" smtClean="0"/>
            <a:t> or some other ‘owner’ is captured for each supplier.</a:t>
          </a:r>
          <a:endParaRPr lang="en-US" dirty="0"/>
        </a:p>
      </dgm:t>
    </dgm:pt>
    <dgm:pt modelId="{255E8F59-6E3F-432B-87E0-546CAFB63DD9}" type="parTrans" cxnId="{EEBC61E7-F392-4028-AEDF-3CDD542E2BDD}">
      <dgm:prSet/>
      <dgm:spPr/>
      <dgm:t>
        <a:bodyPr/>
        <a:lstStyle/>
        <a:p>
          <a:endParaRPr lang="en-US"/>
        </a:p>
      </dgm:t>
    </dgm:pt>
    <dgm:pt modelId="{93E32089-EFBB-4EB6-A886-B1F5EE50E403}" type="sibTrans" cxnId="{EEBC61E7-F392-4028-AEDF-3CDD542E2BDD}">
      <dgm:prSet/>
      <dgm:spPr/>
      <dgm:t>
        <a:bodyPr/>
        <a:lstStyle/>
        <a:p>
          <a:endParaRPr lang="en-US"/>
        </a:p>
      </dgm:t>
    </dgm:pt>
    <dgm:pt modelId="{BC5B0AA1-60C3-43D6-901D-89D2285015B0}">
      <dgm:prSet/>
      <dgm:spPr/>
      <dgm:t>
        <a:bodyPr/>
        <a:lstStyle/>
        <a:p>
          <a:pPr rtl="0"/>
          <a:r>
            <a:rPr lang="en-US" dirty="0" smtClean="0"/>
            <a:t>Define scoring levels (better definitions for scores 1-4)</a:t>
          </a:r>
          <a:endParaRPr lang="en-US" dirty="0"/>
        </a:p>
      </dgm:t>
    </dgm:pt>
    <dgm:pt modelId="{08320028-72B1-47FE-A4C6-DBA33EE7ABF5}" type="parTrans" cxnId="{DFD260EE-35AD-4E12-8425-BA3A7F728BBB}">
      <dgm:prSet/>
      <dgm:spPr/>
      <dgm:t>
        <a:bodyPr/>
        <a:lstStyle/>
        <a:p>
          <a:endParaRPr lang="en-US"/>
        </a:p>
      </dgm:t>
    </dgm:pt>
    <dgm:pt modelId="{91E802D2-7C1D-459A-AD0C-7B3F3A406B4B}" type="sibTrans" cxnId="{DFD260EE-35AD-4E12-8425-BA3A7F728BBB}">
      <dgm:prSet/>
      <dgm:spPr/>
      <dgm:t>
        <a:bodyPr/>
        <a:lstStyle/>
        <a:p>
          <a:endParaRPr lang="en-US"/>
        </a:p>
      </dgm:t>
    </dgm:pt>
    <dgm:pt modelId="{05D0CDAD-6B40-46C0-B978-2D9237991CA0}">
      <dgm:prSet/>
      <dgm:spPr/>
      <dgm:t>
        <a:bodyPr/>
        <a:lstStyle/>
        <a:p>
          <a:pPr rtl="0"/>
          <a:r>
            <a:rPr lang="en-US" dirty="0" smtClean="0"/>
            <a:t>Evaluate use of subjective vs. objective information(align on sources for data) to fill out SRA</a:t>
          </a:r>
          <a:endParaRPr lang="en-US" dirty="0"/>
        </a:p>
      </dgm:t>
    </dgm:pt>
    <dgm:pt modelId="{AB2CD732-7078-4A79-A483-ED3D74AB9CEB}" type="parTrans" cxnId="{8FD96F96-B80F-4D51-934A-F433CA6A870B}">
      <dgm:prSet/>
      <dgm:spPr/>
      <dgm:t>
        <a:bodyPr/>
        <a:lstStyle/>
        <a:p>
          <a:endParaRPr lang="en-US"/>
        </a:p>
      </dgm:t>
    </dgm:pt>
    <dgm:pt modelId="{0F646838-6F8E-41F7-A6DD-7AB38D034E88}" type="sibTrans" cxnId="{8FD96F96-B80F-4D51-934A-F433CA6A870B}">
      <dgm:prSet/>
      <dgm:spPr/>
      <dgm:t>
        <a:bodyPr/>
        <a:lstStyle/>
        <a:p>
          <a:endParaRPr lang="en-US"/>
        </a:p>
      </dgm:t>
    </dgm:pt>
    <dgm:pt modelId="{EF176F7C-B1C9-4A33-875C-3F3EF315817D}">
      <dgm:prSet/>
      <dgm:spPr/>
      <dgm:t>
        <a:bodyPr/>
        <a:lstStyle/>
        <a:p>
          <a:pPr rtl="0"/>
          <a:r>
            <a:rPr lang="en-US" dirty="0" smtClean="0"/>
            <a:t>How does SRA align with classification structure from MD84 (investigate vs business risk(SRA) vs. technical risk(MD84) </a:t>
          </a:r>
          <a:endParaRPr lang="en-US" dirty="0"/>
        </a:p>
      </dgm:t>
    </dgm:pt>
    <dgm:pt modelId="{AA94DDA4-E488-436D-899F-30D48236450F}" type="parTrans" cxnId="{0CC21E8C-2A8D-4213-AC97-1CEB63495710}">
      <dgm:prSet/>
      <dgm:spPr/>
      <dgm:t>
        <a:bodyPr/>
        <a:lstStyle/>
        <a:p>
          <a:endParaRPr lang="en-US"/>
        </a:p>
      </dgm:t>
    </dgm:pt>
    <dgm:pt modelId="{995F6CDE-6183-4EE7-8250-528809C040CD}" type="sibTrans" cxnId="{0CC21E8C-2A8D-4213-AC97-1CEB63495710}">
      <dgm:prSet/>
      <dgm:spPr/>
      <dgm:t>
        <a:bodyPr/>
        <a:lstStyle/>
        <a:p>
          <a:endParaRPr lang="en-US"/>
        </a:p>
      </dgm:t>
    </dgm:pt>
    <dgm:pt modelId="{756EA452-A9D7-4FDF-92EE-EC7D7A918C49}">
      <dgm:prSet/>
      <dgm:spPr/>
      <dgm:t>
        <a:bodyPr/>
        <a:lstStyle/>
        <a:p>
          <a:pPr rtl="0"/>
          <a:r>
            <a:rPr lang="en-US" dirty="0" smtClean="0"/>
            <a:t>Frequency of reviewing SRA scores, how to maintain going forward? (ongoing documentation)</a:t>
          </a:r>
          <a:endParaRPr lang="en-US" dirty="0"/>
        </a:p>
      </dgm:t>
    </dgm:pt>
    <dgm:pt modelId="{969B52D9-F335-45A1-8B3D-36408C493CD5}" type="parTrans" cxnId="{0237D69B-DD17-4418-A215-A92211C4A176}">
      <dgm:prSet/>
      <dgm:spPr/>
      <dgm:t>
        <a:bodyPr/>
        <a:lstStyle/>
        <a:p>
          <a:endParaRPr lang="en-US"/>
        </a:p>
      </dgm:t>
    </dgm:pt>
    <dgm:pt modelId="{5106EE9E-388D-422E-9B51-A6709363241E}" type="sibTrans" cxnId="{0237D69B-DD17-4418-A215-A92211C4A176}">
      <dgm:prSet/>
      <dgm:spPr/>
      <dgm:t>
        <a:bodyPr/>
        <a:lstStyle/>
        <a:p>
          <a:endParaRPr lang="en-US"/>
        </a:p>
      </dgm:t>
    </dgm:pt>
    <dgm:pt modelId="{726AF3CA-DEBB-4A79-9F88-7AEDB0ADD93A}">
      <dgm:prSet/>
      <dgm:spPr/>
      <dgm:t>
        <a:bodyPr/>
        <a:lstStyle/>
        <a:p>
          <a:pPr rtl="0"/>
          <a:r>
            <a:rPr lang="en-US" dirty="0" smtClean="0"/>
            <a:t>Is the SRA tracking the right information (ex. $100M impact question from Cathy)? (align with Enterprise/Tony Souris)</a:t>
          </a:r>
          <a:endParaRPr lang="en-US" dirty="0"/>
        </a:p>
      </dgm:t>
    </dgm:pt>
    <dgm:pt modelId="{DAE4F2AF-857E-48B8-9560-038556C62CFC}" type="parTrans" cxnId="{18C5D677-FD94-4B3D-BCB3-E891D7C371FB}">
      <dgm:prSet/>
      <dgm:spPr/>
      <dgm:t>
        <a:bodyPr/>
        <a:lstStyle/>
        <a:p>
          <a:endParaRPr lang="en-US"/>
        </a:p>
      </dgm:t>
    </dgm:pt>
    <dgm:pt modelId="{9B29BCC2-0813-4477-86A1-D4CC39A01B70}" type="sibTrans" cxnId="{18C5D677-FD94-4B3D-BCB3-E891D7C371FB}">
      <dgm:prSet/>
      <dgm:spPr/>
      <dgm:t>
        <a:bodyPr/>
        <a:lstStyle/>
        <a:p>
          <a:endParaRPr lang="en-US"/>
        </a:p>
      </dgm:t>
    </dgm:pt>
    <dgm:pt modelId="{19D5EFD4-62E9-477B-B1E0-86A62B32E4AD}">
      <dgm:prSet/>
      <dgm:spPr/>
      <dgm:t>
        <a:bodyPr/>
        <a:lstStyle/>
        <a:p>
          <a:pPr rtl="0"/>
          <a:r>
            <a:rPr lang="en-US" dirty="0" smtClean="0"/>
            <a:t>Where and how is the SRA information made available? (is it self-service for product teams?)</a:t>
          </a:r>
          <a:endParaRPr lang="en-US" dirty="0"/>
        </a:p>
      </dgm:t>
    </dgm:pt>
    <dgm:pt modelId="{CE360D73-51CD-40CC-B365-43953CBEB732}" type="sibTrans" cxnId="{6FDD8747-59F5-4808-A4D0-C7A962092109}">
      <dgm:prSet/>
      <dgm:spPr/>
      <dgm:t>
        <a:bodyPr/>
        <a:lstStyle/>
        <a:p>
          <a:endParaRPr lang="en-US"/>
        </a:p>
      </dgm:t>
    </dgm:pt>
    <dgm:pt modelId="{B8D78F5E-3D39-4E83-A1B1-2286E5FAAA9D}" type="parTrans" cxnId="{6FDD8747-59F5-4808-A4D0-C7A962092109}">
      <dgm:prSet/>
      <dgm:spPr/>
      <dgm:t>
        <a:bodyPr/>
        <a:lstStyle/>
        <a:p>
          <a:endParaRPr lang="en-US"/>
        </a:p>
      </dgm:t>
    </dgm:pt>
    <dgm:pt modelId="{DCD96D0A-F283-41A7-A667-50B51C1C97F5}" type="pres">
      <dgm:prSet presAssocID="{1C6F872F-6082-4A00-B23D-0010127F01ED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D89108B-98A1-47CD-AF0E-91983DBC13AA}" type="pres">
      <dgm:prSet presAssocID="{3C3BD00A-5B37-48A7-AD6B-E3F3C3A458E9}" presName="centerShape" presStyleLbl="node0" presStyleIdx="0" presStyleCnt="1"/>
      <dgm:spPr/>
      <dgm:t>
        <a:bodyPr/>
        <a:lstStyle/>
        <a:p>
          <a:endParaRPr lang="en-US"/>
        </a:p>
      </dgm:t>
    </dgm:pt>
    <dgm:pt modelId="{2EB55AFC-7C80-4E50-995C-EC47EC2F6C97}" type="pres">
      <dgm:prSet presAssocID="{8E7823E6-0104-4845-B854-2520EE1F4D39}" presName="parTrans" presStyleLbl="bgSibTrans2D1" presStyleIdx="0" presStyleCnt="8"/>
      <dgm:spPr/>
      <dgm:t>
        <a:bodyPr/>
        <a:lstStyle/>
        <a:p>
          <a:endParaRPr lang="en-US"/>
        </a:p>
      </dgm:t>
    </dgm:pt>
    <dgm:pt modelId="{554800B5-1D60-4944-8D9C-476709A55015}" type="pres">
      <dgm:prSet presAssocID="{003ED66B-209A-49BE-AB89-B1E84438B4D4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350DC7-D402-4A96-A2D3-352D8B1BDFEE}" type="pres">
      <dgm:prSet presAssocID="{B8D78F5E-3D39-4E83-A1B1-2286E5FAAA9D}" presName="parTrans" presStyleLbl="bgSibTrans2D1" presStyleIdx="1" presStyleCnt="8"/>
      <dgm:spPr/>
      <dgm:t>
        <a:bodyPr/>
        <a:lstStyle/>
        <a:p>
          <a:endParaRPr lang="en-US"/>
        </a:p>
      </dgm:t>
    </dgm:pt>
    <dgm:pt modelId="{869F9B2B-BDE0-4B71-9B79-4ABE09F41091}" type="pres">
      <dgm:prSet presAssocID="{19D5EFD4-62E9-477B-B1E0-86A62B32E4AD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7847B2-38A5-446C-BB9F-22DBA96F0855}" type="pres">
      <dgm:prSet presAssocID="{255E8F59-6E3F-432B-87E0-546CAFB63DD9}" presName="parTrans" presStyleLbl="bgSibTrans2D1" presStyleIdx="2" presStyleCnt="8"/>
      <dgm:spPr/>
      <dgm:t>
        <a:bodyPr/>
        <a:lstStyle/>
        <a:p>
          <a:endParaRPr lang="en-US"/>
        </a:p>
      </dgm:t>
    </dgm:pt>
    <dgm:pt modelId="{438548BE-0271-471C-9E81-02E2D6B8EEF5}" type="pres">
      <dgm:prSet presAssocID="{C9B335B6-BBB5-4B0F-8299-7984390CA1BD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49CB68-4849-4895-80C8-4082A39A5ABE}" type="pres">
      <dgm:prSet presAssocID="{08320028-72B1-47FE-A4C6-DBA33EE7ABF5}" presName="parTrans" presStyleLbl="bgSibTrans2D1" presStyleIdx="3" presStyleCnt="8"/>
      <dgm:spPr/>
      <dgm:t>
        <a:bodyPr/>
        <a:lstStyle/>
        <a:p>
          <a:endParaRPr lang="en-US"/>
        </a:p>
      </dgm:t>
    </dgm:pt>
    <dgm:pt modelId="{5918B955-8A76-40FA-AF1E-B612309A6F65}" type="pres">
      <dgm:prSet presAssocID="{BC5B0AA1-60C3-43D6-901D-89D2285015B0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E46996-AED7-4ECE-93D2-33D8FE1F95BA}" type="pres">
      <dgm:prSet presAssocID="{AB2CD732-7078-4A79-A483-ED3D74AB9CEB}" presName="parTrans" presStyleLbl="bgSibTrans2D1" presStyleIdx="4" presStyleCnt="8"/>
      <dgm:spPr/>
      <dgm:t>
        <a:bodyPr/>
        <a:lstStyle/>
        <a:p>
          <a:endParaRPr lang="en-US"/>
        </a:p>
      </dgm:t>
    </dgm:pt>
    <dgm:pt modelId="{F8233A47-DAEC-4A02-801E-372E07D4881F}" type="pres">
      <dgm:prSet presAssocID="{05D0CDAD-6B40-46C0-B978-2D9237991CA0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A76F02-3B3C-405E-8F2F-92B953577F2F}" type="pres">
      <dgm:prSet presAssocID="{AA94DDA4-E488-436D-899F-30D48236450F}" presName="parTrans" presStyleLbl="bgSibTrans2D1" presStyleIdx="5" presStyleCnt="8"/>
      <dgm:spPr/>
      <dgm:t>
        <a:bodyPr/>
        <a:lstStyle/>
        <a:p>
          <a:endParaRPr lang="en-US"/>
        </a:p>
      </dgm:t>
    </dgm:pt>
    <dgm:pt modelId="{D124DFDE-AD79-49D0-8D64-407417610E83}" type="pres">
      <dgm:prSet presAssocID="{EF176F7C-B1C9-4A33-875C-3F3EF315817D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3023E9-A917-4949-8ADE-B20EB641C8EB}" type="pres">
      <dgm:prSet presAssocID="{969B52D9-F335-45A1-8B3D-36408C493CD5}" presName="parTrans" presStyleLbl="bgSibTrans2D1" presStyleIdx="6" presStyleCnt="8"/>
      <dgm:spPr/>
      <dgm:t>
        <a:bodyPr/>
        <a:lstStyle/>
        <a:p>
          <a:endParaRPr lang="en-US"/>
        </a:p>
      </dgm:t>
    </dgm:pt>
    <dgm:pt modelId="{80C5A88A-D1B5-4FB5-A26F-F1661868A689}" type="pres">
      <dgm:prSet presAssocID="{756EA452-A9D7-4FDF-92EE-EC7D7A918C49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7326B9-6FB3-411A-95B7-ED1678C683CE}" type="pres">
      <dgm:prSet presAssocID="{DAE4F2AF-857E-48B8-9560-038556C62CFC}" presName="parTrans" presStyleLbl="bgSibTrans2D1" presStyleIdx="7" presStyleCnt="8"/>
      <dgm:spPr/>
      <dgm:t>
        <a:bodyPr/>
        <a:lstStyle/>
        <a:p>
          <a:endParaRPr lang="en-US"/>
        </a:p>
      </dgm:t>
    </dgm:pt>
    <dgm:pt modelId="{95B71C42-0FFF-42D4-9852-BCCE45866514}" type="pres">
      <dgm:prSet presAssocID="{726AF3CA-DEBB-4A79-9F88-7AEDB0ADD93A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575EB1C-7F1D-4869-9895-0082DDD9BE91}" type="presOf" srcId="{AA94DDA4-E488-436D-899F-30D48236450F}" destId="{51A76F02-3B3C-405E-8F2F-92B953577F2F}" srcOrd="0" destOrd="0" presId="urn:microsoft.com/office/officeart/2005/8/layout/radial4"/>
    <dgm:cxn modelId="{EEBC61E7-F392-4028-AEDF-3CDD542E2BDD}" srcId="{3C3BD00A-5B37-48A7-AD6B-E3F3C3A458E9}" destId="{C9B335B6-BBB5-4B0F-8299-7984390CA1BD}" srcOrd="2" destOrd="0" parTransId="{255E8F59-6E3F-432B-87E0-546CAFB63DD9}" sibTransId="{93E32089-EFBB-4EB6-A886-B1F5EE50E403}"/>
    <dgm:cxn modelId="{521739FC-43D8-4A58-A5D2-312F37682299}" type="presOf" srcId="{EF176F7C-B1C9-4A33-875C-3F3EF315817D}" destId="{D124DFDE-AD79-49D0-8D64-407417610E83}" srcOrd="0" destOrd="0" presId="urn:microsoft.com/office/officeart/2005/8/layout/radial4"/>
    <dgm:cxn modelId="{DFD260EE-35AD-4E12-8425-BA3A7F728BBB}" srcId="{3C3BD00A-5B37-48A7-AD6B-E3F3C3A458E9}" destId="{BC5B0AA1-60C3-43D6-901D-89D2285015B0}" srcOrd="3" destOrd="0" parTransId="{08320028-72B1-47FE-A4C6-DBA33EE7ABF5}" sibTransId="{91E802D2-7C1D-459A-AD0C-7B3F3A406B4B}"/>
    <dgm:cxn modelId="{5A287AAA-9267-4C95-BDA0-232465EC3813}" type="presOf" srcId="{C9B335B6-BBB5-4B0F-8299-7984390CA1BD}" destId="{438548BE-0271-471C-9E81-02E2D6B8EEF5}" srcOrd="0" destOrd="0" presId="urn:microsoft.com/office/officeart/2005/8/layout/radial4"/>
    <dgm:cxn modelId="{6FDD8747-59F5-4808-A4D0-C7A962092109}" srcId="{3C3BD00A-5B37-48A7-AD6B-E3F3C3A458E9}" destId="{19D5EFD4-62E9-477B-B1E0-86A62B32E4AD}" srcOrd="1" destOrd="0" parTransId="{B8D78F5E-3D39-4E83-A1B1-2286E5FAAA9D}" sibTransId="{CE360D73-51CD-40CC-B365-43953CBEB732}"/>
    <dgm:cxn modelId="{C6613AFA-779D-4247-B103-5C3360027CFA}" type="presOf" srcId="{05D0CDAD-6B40-46C0-B978-2D9237991CA0}" destId="{F8233A47-DAEC-4A02-801E-372E07D4881F}" srcOrd="0" destOrd="0" presId="urn:microsoft.com/office/officeart/2005/8/layout/radial4"/>
    <dgm:cxn modelId="{267B7FFC-84EA-4FE8-9622-931F25683972}" type="presOf" srcId="{726AF3CA-DEBB-4A79-9F88-7AEDB0ADD93A}" destId="{95B71C42-0FFF-42D4-9852-BCCE45866514}" srcOrd="0" destOrd="0" presId="urn:microsoft.com/office/officeart/2005/8/layout/radial4"/>
    <dgm:cxn modelId="{9F4EFBE5-4B94-4F94-A5CC-B2D24BC281F3}" type="presOf" srcId="{3C3BD00A-5B37-48A7-AD6B-E3F3C3A458E9}" destId="{7D89108B-98A1-47CD-AF0E-91983DBC13AA}" srcOrd="0" destOrd="0" presId="urn:microsoft.com/office/officeart/2005/8/layout/radial4"/>
    <dgm:cxn modelId="{B094F8D0-CD0D-42AF-8967-236332676D8E}" srcId="{3C3BD00A-5B37-48A7-AD6B-E3F3C3A458E9}" destId="{003ED66B-209A-49BE-AB89-B1E84438B4D4}" srcOrd="0" destOrd="0" parTransId="{8E7823E6-0104-4845-B854-2520EE1F4D39}" sibTransId="{422C39C2-0B5A-4CF3-B630-7CABBD2DC458}"/>
    <dgm:cxn modelId="{3CE64360-6E70-424C-993E-16009F9ED1EA}" type="presOf" srcId="{969B52D9-F335-45A1-8B3D-36408C493CD5}" destId="{E73023E9-A917-4949-8ADE-B20EB641C8EB}" srcOrd="0" destOrd="0" presId="urn:microsoft.com/office/officeart/2005/8/layout/radial4"/>
    <dgm:cxn modelId="{EE029B47-BF3A-44B6-A86F-A2358CB9B207}" type="presOf" srcId="{8E7823E6-0104-4845-B854-2520EE1F4D39}" destId="{2EB55AFC-7C80-4E50-995C-EC47EC2F6C97}" srcOrd="0" destOrd="0" presId="urn:microsoft.com/office/officeart/2005/8/layout/radial4"/>
    <dgm:cxn modelId="{0237D69B-DD17-4418-A215-A92211C4A176}" srcId="{3C3BD00A-5B37-48A7-AD6B-E3F3C3A458E9}" destId="{756EA452-A9D7-4FDF-92EE-EC7D7A918C49}" srcOrd="6" destOrd="0" parTransId="{969B52D9-F335-45A1-8B3D-36408C493CD5}" sibTransId="{5106EE9E-388D-422E-9B51-A6709363241E}"/>
    <dgm:cxn modelId="{497FDB93-0DC2-4F02-A386-C32B86CEBBD7}" type="presOf" srcId="{AB2CD732-7078-4A79-A483-ED3D74AB9CEB}" destId="{9BE46996-AED7-4ECE-93D2-33D8FE1F95BA}" srcOrd="0" destOrd="0" presId="urn:microsoft.com/office/officeart/2005/8/layout/radial4"/>
    <dgm:cxn modelId="{96DFD3EA-5E26-4430-8994-E1DE03B756DB}" type="presOf" srcId="{BC5B0AA1-60C3-43D6-901D-89D2285015B0}" destId="{5918B955-8A76-40FA-AF1E-B612309A6F65}" srcOrd="0" destOrd="0" presId="urn:microsoft.com/office/officeart/2005/8/layout/radial4"/>
    <dgm:cxn modelId="{708BE787-B782-4E2F-B77A-A7D035BEBAF0}" type="presOf" srcId="{756EA452-A9D7-4FDF-92EE-EC7D7A918C49}" destId="{80C5A88A-D1B5-4FB5-A26F-F1661868A689}" srcOrd="0" destOrd="0" presId="urn:microsoft.com/office/officeart/2005/8/layout/radial4"/>
    <dgm:cxn modelId="{5F23D24B-6CA3-4E94-B338-2DD41B7FF337}" type="presOf" srcId="{003ED66B-209A-49BE-AB89-B1E84438B4D4}" destId="{554800B5-1D60-4944-8D9C-476709A55015}" srcOrd="0" destOrd="0" presId="urn:microsoft.com/office/officeart/2005/8/layout/radial4"/>
    <dgm:cxn modelId="{266FC10C-466C-4FB6-A224-661FA12494EC}" type="presOf" srcId="{255E8F59-6E3F-432B-87E0-546CAFB63DD9}" destId="{547847B2-38A5-446C-BB9F-22DBA96F0855}" srcOrd="0" destOrd="0" presId="urn:microsoft.com/office/officeart/2005/8/layout/radial4"/>
    <dgm:cxn modelId="{E1CD0978-2094-4739-ADC4-5A9102CD6904}" type="presOf" srcId="{08320028-72B1-47FE-A4C6-DBA33EE7ABF5}" destId="{F949CB68-4849-4895-80C8-4082A39A5ABE}" srcOrd="0" destOrd="0" presId="urn:microsoft.com/office/officeart/2005/8/layout/radial4"/>
    <dgm:cxn modelId="{4CAFE2D6-2538-4BFF-8F98-BE5610509BAF}" srcId="{1C6F872F-6082-4A00-B23D-0010127F01ED}" destId="{3C3BD00A-5B37-48A7-AD6B-E3F3C3A458E9}" srcOrd="0" destOrd="0" parTransId="{AE7E5BD7-56C8-4655-BACA-373355258365}" sibTransId="{8738609D-23ED-4448-9293-FD5F7C1558AB}"/>
    <dgm:cxn modelId="{0CC21E8C-2A8D-4213-AC97-1CEB63495710}" srcId="{3C3BD00A-5B37-48A7-AD6B-E3F3C3A458E9}" destId="{EF176F7C-B1C9-4A33-875C-3F3EF315817D}" srcOrd="5" destOrd="0" parTransId="{AA94DDA4-E488-436D-899F-30D48236450F}" sibTransId="{995F6CDE-6183-4EE7-8250-528809C040CD}"/>
    <dgm:cxn modelId="{0381B26C-1B1F-4ACF-A223-5BC2817751E9}" type="presOf" srcId="{B8D78F5E-3D39-4E83-A1B1-2286E5FAAA9D}" destId="{79350DC7-D402-4A96-A2D3-352D8B1BDFEE}" srcOrd="0" destOrd="0" presId="urn:microsoft.com/office/officeart/2005/8/layout/radial4"/>
    <dgm:cxn modelId="{18C5D677-FD94-4B3D-BCB3-E891D7C371FB}" srcId="{3C3BD00A-5B37-48A7-AD6B-E3F3C3A458E9}" destId="{726AF3CA-DEBB-4A79-9F88-7AEDB0ADD93A}" srcOrd="7" destOrd="0" parTransId="{DAE4F2AF-857E-48B8-9560-038556C62CFC}" sibTransId="{9B29BCC2-0813-4477-86A1-D4CC39A01B70}"/>
    <dgm:cxn modelId="{B0B24910-D875-4D22-9001-B6DBE557066C}" type="presOf" srcId="{1C6F872F-6082-4A00-B23D-0010127F01ED}" destId="{DCD96D0A-F283-41A7-A667-50B51C1C97F5}" srcOrd="0" destOrd="0" presId="urn:microsoft.com/office/officeart/2005/8/layout/radial4"/>
    <dgm:cxn modelId="{8FD96F96-B80F-4D51-934A-F433CA6A870B}" srcId="{3C3BD00A-5B37-48A7-AD6B-E3F3C3A458E9}" destId="{05D0CDAD-6B40-46C0-B978-2D9237991CA0}" srcOrd="4" destOrd="0" parTransId="{AB2CD732-7078-4A79-A483-ED3D74AB9CEB}" sibTransId="{0F646838-6F8E-41F7-A6DD-7AB38D034E88}"/>
    <dgm:cxn modelId="{65F85BA7-87B0-40DB-A372-CB175C58EBC1}" type="presOf" srcId="{DAE4F2AF-857E-48B8-9560-038556C62CFC}" destId="{B07326B9-6FB3-411A-95B7-ED1678C683CE}" srcOrd="0" destOrd="0" presId="urn:microsoft.com/office/officeart/2005/8/layout/radial4"/>
    <dgm:cxn modelId="{331AA723-E802-4DCD-AC48-2AD799BA64D8}" type="presOf" srcId="{19D5EFD4-62E9-477B-B1E0-86A62B32E4AD}" destId="{869F9B2B-BDE0-4B71-9B79-4ABE09F41091}" srcOrd="0" destOrd="0" presId="urn:microsoft.com/office/officeart/2005/8/layout/radial4"/>
    <dgm:cxn modelId="{26EF6B33-C35D-49E5-B2B0-6638425F1854}" type="presParOf" srcId="{DCD96D0A-F283-41A7-A667-50B51C1C97F5}" destId="{7D89108B-98A1-47CD-AF0E-91983DBC13AA}" srcOrd="0" destOrd="0" presId="urn:microsoft.com/office/officeart/2005/8/layout/radial4"/>
    <dgm:cxn modelId="{47833915-2B33-4940-BC71-77D1B931E6B9}" type="presParOf" srcId="{DCD96D0A-F283-41A7-A667-50B51C1C97F5}" destId="{2EB55AFC-7C80-4E50-995C-EC47EC2F6C97}" srcOrd="1" destOrd="0" presId="urn:microsoft.com/office/officeart/2005/8/layout/radial4"/>
    <dgm:cxn modelId="{576D5BA1-714D-465B-B252-AF79BFD6A80A}" type="presParOf" srcId="{DCD96D0A-F283-41A7-A667-50B51C1C97F5}" destId="{554800B5-1D60-4944-8D9C-476709A55015}" srcOrd="2" destOrd="0" presId="urn:microsoft.com/office/officeart/2005/8/layout/radial4"/>
    <dgm:cxn modelId="{72E542D6-6658-4B01-8A5E-965E41501F7A}" type="presParOf" srcId="{DCD96D0A-F283-41A7-A667-50B51C1C97F5}" destId="{79350DC7-D402-4A96-A2D3-352D8B1BDFEE}" srcOrd="3" destOrd="0" presId="urn:microsoft.com/office/officeart/2005/8/layout/radial4"/>
    <dgm:cxn modelId="{59EB2FE5-E070-4116-BC7B-DA2D0B0A08A3}" type="presParOf" srcId="{DCD96D0A-F283-41A7-A667-50B51C1C97F5}" destId="{869F9B2B-BDE0-4B71-9B79-4ABE09F41091}" srcOrd="4" destOrd="0" presId="urn:microsoft.com/office/officeart/2005/8/layout/radial4"/>
    <dgm:cxn modelId="{2AB07ED7-4708-4545-A16F-AEF748027032}" type="presParOf" srcId="{DCD96D0A-F283-41A7-A667-50B51C1C97F5}" destId="{547847B2-38A5-446C-BB9F-22DBA96F0855}" srcOrd="5" destOrd="0" presId="urn:microsoft.com/office/officeart/2005/8/layout/radial4"/>
    <dgm:cxn modelId="{98B42607-0D8E-4763-94AE-2F8B61D3A5CF}" type="presParOf" srcId="{DCD96D0A-F283-41A7-A667-50B51C1C97F5}" destId="{438548BE-0271-471C-9E81-02E2D6B8EEF5}" srcOrd="6" destOrd="0" presId="urn:microsoft.com/office/officeart/2005/8/layout/radial4"/>
    <dgm:cxn modelId="{3AD246E2-1C94-4B84-89A3-F50A230DB465}" type="presParOf" srcId="{DCD96D0A-F283-41A7-A667-50B51C1C97F5}" destId="{F949CB68-4849-4895-80C8-4082A39A5ABE}" srcOrd="7" destOrd="0" presId="urn:microsoft.com/office/officeart/2005/8/layout/radial4"/>
    <dgm:cxn modelId="{6374155D-21CD-4585-9C8B-03D246BC7B32}" type="presParOf" srcId="{DCD96D0A-F283-41A7-A667-50B51C1C97F5}" destId="{5918B955-8A76-40FA-AF1E-B612309A6F65}" srcOrd="8" destOrd="0" presId="urn:microsoft.com/office/officeart/2005/8/layout/radial4"/>
    <dgm:cxn modelId="{CBEF24DD-9E7F-492C-A7BC-42C090607AE4}" type="presParOf" srcId="{DCD96D0A-F283-41A7-A667-50B51C1C97F5}" destId="{9BE46996-AED7-4ECE-93D2-33D8FE1F95BA}" srcOrd="9" destOrd="0" presId="urn:microsoft.com/office/officeart/2005/8/layout/radial4"/>
    <dgm:cxn modelId="{33019C27-1ECA-4DA1-BC08-F1A9F345F3B0}" type="presParOf" srcId="{DCD96D0A-F283-41A7-A667-50B51C1C97F5}" destId="{F8233A47-DAEC-4A02-801E-372E07D4881F}" srcOrd="10" destOrd="0" presId="urn:microsoft.com/office/officeart/2005/8/layout/radial4"/>
    <dgm:cxn modelId="{E48B8B1F-3A64-4D47-9DCA-572D5CE450B3}" type="presParOf" srcId="{DCD96D0A-F283-41A7-A667-50B51C1C97F5}" destId="{51A76F02-3B3C-405E-8F2F-92B953577F2F}" srcOrd="11" destOrd="0" presId="urn:microsoft.com/office/officeart/2005/8/layout/radial4"/>
    <dgm:cxn modelId="{4814C333-2DD7-46E0-9FE4-3FA78E24B413}" type="presParOf" srcId="{DCD96D0A-F283-41A7-A667-50B51C1C97F5}" destId="{D124DFDE-AD79-49D0-8D64-407417610E83}" srcOrd="12" destOrd="0" presId="urn:microsoft.com/office/officeart/2005/8/layout/radial4"/>
    <dgm:cxn modelId="{100AE395-B0CE-4880-B64F-25E628F0EFB7}" type="presParOf" srcId="{DCD96D0A-F283-41A7-A667-50B51C1C97F5}" destId="{E73023E9-A917-4949-8ADE-B20EB641C8EB}" srcOrd="13" destOrd="0" presId="urn:microsoft.com/office/officeart/2005/8/layout/radial4"/>
    <dgm:cxn modelId="{2FB292D6-64BA-45EE-BAF2-496B34FCF2C5}" type="presParOf" srcId="{DCD96D0A-F283-41A7-A667-50B51C1C97F5}" destId="{80C5A88A-D1B5-4FB5-A26F-F1661868A689}" srcOrd="14" destOrd="0" presId="urn:microsoft.com/office/officeart/2005/8/layout/radial4"/>
    <dgm:cxn modelId="{11385633-E4B8-45F9-842F-E22C7216CBEE}" type="presParOf" srcId="{DCD96D0A-F283-41A7-A667-50B51C1C97F5}" destId="{B07326B9-6FB3-411A-95B7-ED1678C683CE}" srcOrd="15" destOrd="0" presId="urn:microsoft.com/office/officeart/2005/8/layout/radial4"/>
    <dgm:cxn modelId="{92DFC65C-0191-46B8-AB8F-D4B6EAAE4A29}" type="presParOf" srcId="{DCD96D0A-F283-41A7-A667-50B51C1C97F5}" destId="{95B71C42-0FFF-42D4-9852-BCCE45866514}" srcOrd="1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6F872F-6082-4A00-B23D-0010127F01ED}" type="doc">
      <dgm:prSet loTypeId="urn:microsoft.com/office/officeart/2005/8/layout/radial4" loCatId="relationship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C3BD00A-5B37-48A7-AD6B-E3F3C3A458E9}">
      <dgm:prSet/>
      <dgm:spPr/>
      <dgm:t>
        <a:bodyPr/>
        <a:lstStyle/>
        <a:p>
          <a:pPr rtl="0"/>
          <a:r>
            <a:rPr lang="en-US" dirty="0" smtClean="0"/>
            <a:t>Enhance the robustness and effectiveness of the SRA by further defining the following criteria:</a:t>
          </a:r>
          <a:endParaRPr lang="en-US" dirty="0"/>
        </a:p>
      </dgm:t>
    </dgm:pt>
    <dgm:pt modelId="{AE7E5BD7-56C8-4655-BACA-373355258365}" type="parTrans" cxnId="{4CAFE2D6-2538-4BFF-8F98-BE5610509BAF}">
      <dgm:prSet/>
      <dgm:spPr/>
      <dgm:t>
        <a:bodyPr/>
        <a:lstStyle/>
        <a:p>
          <a:endParaRPr lang="en-US"/>
        </a:p>
      </dgm:t>
    </dgm:pt>
    <dgm:pt modelId="{8738609D-23ED-4448-9293-FD5F7C1558AB}" type="sibTrans" cxnId="{4CAFE2D6-2538-4BFF-8F98-BE5610509BAF}">
      <dgm:prSet/>
      <dgm:spPr/>
      <dgm:t>
        <a:bodyPr/>
        <a:lstStyle/>
        <a:p>
          <a:endParaRPr lang="en-US"/>
        </a:p>
      </dgm:t>
    </dgm:pt>
    <dgm:pt modelId="{003ED66B-209A-49BE-AB89-B1E84438B4D4}">
      <dgm:prSet/>
      <dgm:spPr/>
      <dgm:t>
        <a:bodyPr/>
        <a:lstStyle/>
        <a:p>
          <a:pPr rtl="0"/>
          <a:r>
            <a:rPr lang="en-US" dirty="0" smtClean="0"/>
            <a:t>When is a SRA required and when should it be updated?</a:t>
          </a:r>
          <a:endParaRPr lang="en-US" dirty="0"/>
        </a:p>
      </dgm:t>
    </dgm:pt>
    <dgm:pt modelId="{8E7823E6-0104-4845-B854-2520EE1F4D39}" type="parTrans" cxnId="{B094F8D0-CD0D-42AF-8967-236332676D8E}">
      <dgm:prSet/>
      <dgm:spPr/>
      <dgm:t>
        <a:bodyPr/>
        <a:lstStyle/>
        <a:p>
          <a:endParaRPr lang="en-US"/>
        </a:p>
      </dgm:t>
    </dgm:pt>
    <dgm:pt modelId="{422C39C2-0B5A-4CF3-B630-7CABBD2DC458}" type="sibTrans" cxnId="{B094F8D0-CD0D-42AF-8967-236332676D8E}">
      <dgm:prSet/>
      <dgm:spPr/>
      <dgm:t>
        <a:bodyPr/>
        <a:lstStyle/>
        <a:p>
          <a:endParaRPr lang="en-US"/>
        </a:p>
      </dgm:t>
    </dgm:pt>
    <dgm:pt modelId="{C9B335B6-BBB5-4B0F-8299-7984390CA1BD}">
      <dgm:prSet/>
      <dgm:spPr/>
      <dgm:t>
        <a:bodyPr/>
        <a:lstStyle/>
        <a:p>
          <a:pPr rtl="0"/>
          <a:r>
            <a:rPr lang="en-US" dirty="0" smtClean="0"/>
            <a:t>Ensure SROs/</a:t>
          </a:r>
          <a:r>
            <a:rPr lang="en-US" dirty="0" err="1" smtClean="0"/>
            <a:t>PoCs</a:t>
          </a:r>
          <a:r>
            <a:rPr lang="en-US" dirty="0" smtClean="0"/>
            <a:t> or some other ‘owner’ is captured for each supplier.</a:t>
          </a:r>
          <a:endParaRPr lang="en-US" dirty="0"/>
        </a:p>
      </dgm:t>
    </dgm:pt>
    <dgm:pt modelId="{255E8F59-6E3F-432B-87E0-546CAFB63DD9}" type="parTrans" cxnId="{EEBC61E7-F392-4028-AEDF-3CDD542E2BDD}">
      <dgm:prSet/>
      <dgm:spPr/>
      <dgm:t>
        <a:bodyPr/>
        <a:lstStyle/>
        <a:p>
          <a:endParaRPr lang="en-US"/>
        </a:p>
      </dgm:t>
    </dgm:pt>
    <dgm:pt modelId="{93E32089-EFBB-4EB6-A886-B1F5EE50E403}" type="sibTrans" cxnId="{EEBC61E7-F392-4028-AEDF-3CDD542E2BDD}">
      <dgm:prSet/>
      <dgm:spPr/>
      <dgm:t>
        <a:bodyPr/>
        <a:lstStyle/>
        <a:p>
          <a:endParaRPr lang="en-US"/>
        </a:p>
      </dgm:t>
    </dgm:pt>
    <dgm:pt modelId="{BC5B0AA1-60C3-43D6-901D-89D2285015B0}">
      <dgm:prSet/>
      <dgm:spPr/>
      <dgm:t>
        <a:bodyPr/>
        <a:lstStyle/>
        <a:p>
          <a:pPr rtl="0"/>
          <a:r>
            <a:rPr lang="en-US" dirty="0" smtClean="0"/>
            <a:t>Define scoring levels (better definitions for scores 1-4)</a:t>
          </a:r>
          <a:endParaRPr lang="en-US" dirty="0"/>
        </a:p>
      </dgm:t>
    </dgm:pt>
    <dgm:pt modelId="{08320028-72B1-47FE-A4C6-DBA33EE7ABF5}" type="parTrans" cxnId="{DFD260EE-35AD-4E12-8425-BA3A7F728BBB}">
      <dgm:prSet/>
      <dgm:spPr/>
      <dgm:t>
        <a:bodyPr/>
        <a:lstStyle/>
        <a:p>
          <a:endParaRPr lang="en-US"/>
        </a:p>
      </dgm:t>
    </dgm:pt>
    <dgm:pt modelId="{91E802D2-7C1D-459A-AD0C-7B3F3A406B4B}" type="sibTrans" cxnId="{DFD260EE-35AD-4E12-8425-BA3A7F728BBB}">
      <dgm:prSet/>
      <dgm:spPr/>
      <dgm:t>
        <a:bodyPr/>
        <a:lstStyle/>
        <a:p>
          <a:endParaRPr lang="en-US"/>
        </a:p>
      </dgm:t>
    </dgm:pt>
    <dgm:pt modelId="{05D0CDAD-6B40-46C0-B978-2D9237991CA0}">
      <dgm:prSet/>
      <dgm:spPr/>
      <dgm:t>
        <a:bodyPr/>
        <a:lstStyle/>
        <a:p>
          <a:pPr rtl="0"/>
          <a:r>
            <a:rPr lang="en-US" dirty="0" smtClean="0"/>
            <a:t>Evaluate use of subjective vs. objective information(align on sources for data) to fill out SRA</a:t>
          </a:r>
          <a:endParaRPr lang="en-US" dirty="0"/>
        </a:p>
      </dgm:t>
    </dgm:pt>
    <dgm:pt modelId="{AB2CD732-7078-4A79-A483-ED3D74AB9CEB}" type="parTrans" cxnId="{8FD96F96-B80F-4D51-934A-F433CA6A870B}">
      <dgm:prSet/>
      <dgm:spPr/>
      <dgm:t>
        <a:bodyPr/>
        <a:lstStyle/>
        <a:p>
          <a:endParaRPr lang="en-US"/>
        </a:p>
      </dgm:t>
    </dgm:pt>
    <dgm:pt modelId="{0F646838-6F8E-41F7-A6DD-7AB38D034E88}" type="sibTrans" cxnId="{8FD96F96-B80F-4D51-934A-F433CA6A870B}">
      <dgm:prSet/>
      <dgm:spPr/>
      <dgm:t>
        <a:bodyPr/>
        <a:lstStyle/>
        <a:p>
          <a:endParaRPr lang="en-US"/>
        </a:p>
      </dgm:t>
    </dgm:pt>
    <dgm:pt modelId="{EF176F7C-B1C9-4A33-875C-3F3EF315817D}">
      <dgm:prSet/>
      <dgm:spPr/>
      <dgm:t>
        <a:bodyPr/>
        <a:lstStyle/>
        <a:p>
          <a:pPr rtl="0"/>
          <a:r>
            <a:rPr lang="en-US" dirty="0" smtClean="0"/>
            <a:t>How does SRA align with classification structure from MD84 (investigate vs business risk(SRA) vs. technical risk(MD84) </a:t>
          </a:r>
          <a:endParaRPr lang="en-US" dirty="0"/>
        </a:p>
      </dgm:t>
    </dgm:pt>
    <dgm:pt modelId="{AA94DDA4-E488-436D-899F-30D48236450F}" type="parTrans" cxnId="{0CC21E8C-2A8D-4213-AC97-1CEB63495710}">
      <dgm:prSet/>
      <dgm:spPr/>
      <dgm:t>
        <a:bodyPr/>
        <a:lstStyle/>
        <a:p>
          <a:endParaRPr lang="en-US"/>
        </a:p>
      </dgm:t>
    </dgm:pt>
    <dgm:pt modelId="{995F6CDE-6183-4EE7-8250-528809C040CD}" type="sibTrans" cxnId="{0CC21E8C-2A8D-4213-AC97-1CEB63495710}">
      <dgm:prSet/>
      <dgm:spPr/>
      <dgm:t>
        <a:bodyPr/>
        <a:lstStyle/>
        <a:p>
          <a:endParaRPr lang="en-US"/>
        </a:p>
      </dgm:t>
    </dgm:pt>
    <dgm:pt modelId="{756EA452-A9D7-4FDF-92EE-EC7D7A918C49}">
      <dgm:prSet/>
      <dgm:spPr/>
      <dgm:t>
        <a:bodyPr/>
        <a:lstStyle/>
        <a:p>
          <a:pPr rtl="0"/>
          <a:r>
            <a:rPr lang="en-US" dirty="0" smtClean="0"/>
            <a:t>Frequency of reviewing SRA scores, how to maintain going forward? (ongoing documentation)</a:t>
          </a:r>
          <a:endParaRPr lang="en-US" dirty="0"/>
        </a:p>
      </dgm:t>
    </dgm:pt>
    <dgm:pt modelId="{969B52D9-F335-45A1-8B3D-36408C493CD5}" type="parTrans" cxnId="{0237D69B-DD17-4418-A215-A92211C4A176}">
      <dgm:prSet/>
      <dgm:spPr/>
      <dgm:t>
        <a:bodyPr/>
        <a:lstStyle/>
        <a:p>
          <a:endParaRPr lang="en-US"/>
        </a:p>
      </dgm:t>
    </dgm:pt>
    <dgm:pt modelId="{5106EE9E-388D-422E-9B51-A6709363241E}" type="sibTrans" cxnId="{0237D69B-DD17-4418-A215-A92211C4A176}">
      <dgm:prSet/>
      <dgm:spPr/>
      <dgm:t>
        <a:bodyPr/>
        <a:lstStyle/>
        <a:p>
          <a:endParaRPr lang="en-US"/>
        </a:p>
      </dgm:t>
    </dgm:pt>
    <dgm:pt modelId="{726AF3CA-DEBB-4A79-9F88-7AEDB0ADD93A}">
      <dgm:prSet/>
      <dgm:spPr/>
      <dgm:t>
        <a:bodyPr/>
        <a:lstStyle/>
        <a:p>
          <a:pPr rtl="0"/>
          <a:r>
            <a:rPr lang="en-US" dirty="0" smtClean="0"/>
            <a:t>Is the SRA tracking the right information (ex. $100M impact question from Cathy)? (align with Enterprise/Tony Souris)</a:t>
          </a:r>
          <a:endParaRPr lang="en-US" dirty="0"/>
        </a:p>
      </dgm:t>
    </dgm:pt>
    <dgm:pt modelId="{DAE4F2AF-857E-48B8-9560-038556C62CFC}" type="parTrans" cxnId="{18C5D677-FD94-4B3D-BCB3-E891D7C371FB}">
      <dgm:prSet/>
      <dgm:spPr/>
      <dgm:t>
        <a:bodyPr/>
        <a:lstStyle/>
        <a:p>
          <a:endParaRPr lang="en-US"/>
        </a:p>
      </dgm:t>
    </dgm:pt>
    <dgm:pt modelId="{9B29BCC2-0813-4477-86A1-D4CC39A01B70}" type="sibTrans" cxnId="{18C5D677-FD94-4B3D-BCB3-E891D7C371FB}">
      <dgm:prSet/>
      <dgm:spPr/>
      <dgm:t>
        <a:bodyPr/>
        <a:lstStyle/>
        <a:p>
          <a:endParaRPr lang="en-US"/>
        </a:p>
      </dgm:t>
    </dgm:pt>
    <dgm:pt modelId="{19D5EFD4-62E9-477B-B1E0-86A62B32E4AD}">
      <dgm:prSet/>
      <dgm:spPr/>
      <dgm:t>
        <a:bodyPr/>
        <a:lstStyle/>
        <a:p>
          <a:pPr rtl="0"/>
          <a:r>
            <a:rPr lang="en-US" dirty="0" smtClean="0"/>
            <a:t>Where and how is the SRA information made available? (is it self-service for product teams?)</a:t>
          </a:r>
          <a:endParaRPr lang="en-US" dirty="0"/>
        </a:p>
      </dgm:t>
    </dgm:pt>
    <dgm:pt modelId="{CE360D73-51CD-40CC-B365-43953CBEB732}" type="sibTrans" cxnId="{6FDD8747-59F5-4808-A4D0-C7A962092109}">
      <dgm:prSet/>
      <dgm:spPr/>
      <dgm:t>
        <a:bodyPr/>
        <a:lstStyle/>
        <a:p>
          <a:endParaRPr lang="en-US"/>
        </a:p>
      </dgm:t>
    </dgm:pt>
    <dgm:pt modelId="{B8D78F5E-3D39-4E83-A1B1-2286E5FAAA9D}" type="parTrans" cxnId="{6FDD8747-59F5-4808-A4D0-C7A962092109}">
      <dgm:prSet/>
      <dgm:spPr/>
      <dgm:t>
        <a:bodyPr/>
        <a:lstStyle/>
        <a:p>
          <a:endParaRPr lang="en-US"/>
        </a:p>
      </dgm:t>
    </dgm:pt>
    <dgm:pt modelId="{DCD96D0A-F283-41A7-A667-50B51C1C97F5}" type="pres">
      <dgm:prSet presAssocID="{1C6F872F-6082-4A00-B23D-0010127F01ED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D89108B-98A1-47CD-AF0E-91983DBC13AA}" type="pres">
      <dgm:prSet presAssocID="{3C3BD00A-5B37-48A7-AD6B-E3F3C3A458E9}" presName="centerShape" presStyleLbl="node0" presStyleIdx="0" presStyleCnt="1"/>
      <dgm:spPr/>
      <dgm:t>
        <a:bodyPr/>
        <a:lstStyle/>
        <a:p>
          <a:endParaRPr lang="en-US"/>
        </a:p>
      </dgm:t>
    </dgm:pt>
    <dgm:pt modelId="{2EB55AFC-7C80-4E50-995C-EC47EC2F6C97}" type="pres">
      <dgm:prSet presAssocID="{8E7823E6-0104-4845-B854-2520EE1F4D39}" presName="parTrans" presStyleLbl="bgSibTrans2D1" presStyleIdx="0" presStyleCnt="8"/>
      <dgm:spPr/>
      <dgm:t>
        <a:bodyPr/>
        <a:lstStyle/>
        <a:p>
          <a:endParaRPr lang="en-US"/>
        </a:p>
      </dgm:t>
    </dgm:pt>
    <dgm:pt modelId="{554800B5-1D60-4944-8D9C-476709A55015}" type="pres">
      <dgm:prSet presAssocID="{003ED66B-209A-49BE-AB89-B1E84438B4D4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350DC7-D402-4A96-A2D3-352D8B1BDFEE}" type="pres">
      <dgm:prSet presAssocID="{B8D78F5E-3D39-4E83-A1B1-2286E5FAAA9D}" presName="parTrans" presStyleLbl="bgSibTrans2D1" presStyleIdx="1" presStyleCnt="8"/>
      <dgm:spPr/>
      <dgm:t>
        <a:bodyPr/>
        <a:lstStyle/>
        <a:p>
          <a:endParaRPr lang="en-US"/>
        </a:p>
      </dgm:t>
    </dgm:pt>
    <dgm:pt modelId="{869F9B2B-BDE0-4B71-9B79-4ABE09F41091}" type="pres">
      <dgm:prSet presAssocID="{19D5EFD4-62E9-477B-B1E0-86A62B32E4AD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7847B2-38A5-446C-BB9F-22DBA96F0855}" type="pres">
      <dgm:prSet presAssocID="{255E8F59-6E3F-432B-87E0-546CAFB63DD9}" presName="parTrans" presStyleLbl="bgSibTrans2D1" presStyleIdx="2" presStyleCnt="8"/>
      <dgm:spPr/>
      <dgm:t>
        <a:bodyPr/>
        <a:lstStyle/>
        <a:p>
          <a:endParaRPr lang="en-US"/>
        </a:p>
      </dgm:t>
    </dgm:pt>
    <dgm:pt modelId="{438548BE-0271-471C-9E81-02E2D6B8EEF5}" type="pres">
      <dgm:prSet presAssocID="{C9B335B6-BBB5-4B0F-8299-7984390CA1BD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49CB68-4849-4895-80C8-4082A39A5ABE}" type="pres">
      <dgm:prSet presAssocID="{08320028-72B1-47FE-A4C6-DBA33EE7ABF5}" presName="parTrans" presStyleLbl="bgSibTrans2D1" presStyleIdx="3" presStyleCnt="8"/>
      <dgm:spPr/>
      <dgm:t>
        <a:bodyPr/>
        <a:lstStyle/>
        <a:p>
          <a:endParaRPr lang="en-US"/>
        </a:p>
      </dgm:t>
    </dgm:pt>
    <dgm:pt modelId="{5918B955-8A76-40FA-AF1E-B612309A6F65}" type="pres">
      <dgm:prSet presAssocID="{BC5B0AA1-60C3-43D6-901D-89D2285015B0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E46996-AED7-4ECE-93D2-33D8FE1F95BA}" type="pres">
      <dgm:prSet presAssocID="{AB2CD732-7078-4A79-A483-ED3D74AB9CEB}" presName="parTrans" presStyleLbl="bgSibTrans2D1" presStyleIdx="4" presStyleCnt="8"/>
      <dgm:spPr/>
      <dgm:t>
        <a:bodyPr/>
        <a:lstStyle/>
        <a:p>
          <a:endParaRPr lang="en-US"/>
        </a:p>
      </dgm:t>
    </dgm:pt>
    <dgm:pt modelId="{F8233A47-DAEC-4A02-801E-372E07D4881F}" type="pres">
      <dgm:prSet presAssocID="{05D0CDAD-6B40-46C0-B978-2D9237991CA0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A76F02-3B3C-405E-8F2F-92B953577F2F}" type="pres">
      <dgm:prSet presAssocID="{AA94DDA4-E488-436D-899F-30D48236450F}" presName="parTrans" presStyleLbl="bgSibTrans2D1" presStyleIdx="5" presStyleCnt="8"/>
      <dgm:spPr/>
      <dgm:t>
        <a:bodyPr/>
        <a:lstStyle/>
        <a:p>
          <a:endParaRPr lang="en-US"/>
        </a:p>
      </dgm:t>
    </dgm:pt>
    <dgm:pt modelId="{D124DFDE-AD79-49D0-8D64-407417610E83}" type="pres">
      <dgm:prSet presAssocID="{EF176F7C-B1C9-4A33-875C-3F3EF315817D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3023E9-A917-4949-8ADE-B20EB641C8EB}" type="pres">
      <dgm:prSet presAssocID="{969B52D9-F335-45A1-8B3D-36408C493CD5}" presName="parTrans" presStyleLbl="bgSibTrans2D1" presStyleIdx="6" presStyleCnt="8"/>
      <dgm:spPr/>
      <dgm:t>
        <a:bodyPr/>
        <a:lstStyle/>
        <a:p>
          <a:endParaRPr lang="en-US"/>
        </a:p>
      </dgm:t>
    </dgm:pt>
    <dgm:pt modelId="{80C5A88A-D1B5-4FB5-A26F-F1661868A689}" type="pres">
      <dgm:prSet presAssocID="{756EA452-A9D7-4FDF-92EE-EC7D7A918C49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7326B9-6FB3-411A-95B7-ED1678C683CE}" type="pres">
      <dgm:prSet presAssocID="{DAE4F2AF-857E-48B8-9560-038556C62CFC}" presName="parTrans" presStyleLbl="bgSibTrans2D1" presStyleIdx="7" presStyleCnt="8"/>
      <dgm:spPr/>
      <dgm:t>
        <a:bodyPr/>
        <a:lstStyle/>
        <a:p>
          <a:endParaRPr lang="en-US"/>
        </a:p>
      </dgm:t>
    </dgm:pt>
    <dgm:pt modelId="{95B71C42-0FFF-42D4-9852-BCCE45866514}" type="pres">
      <dgm:prSet presAssocID="{726AF3CA-DEBB-4A79-9F88-7AEDB0ADD93A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EBC61E7-F392-4028-AEDF-3CDD542E2BDD}" srcId="{3C3BD00A-5B37-48A7-AD6B-E3F3C3A458E9}" destId="{C9B335B6-BBB5-4B0F-8299-7984390CA1BD}" srcOrd="2" destOrd="0" parTransId="{255E8F59-6E3F-432B-87E0-546CAFB63DD9}" sibTransId="{93E32089-EFBB-4EB6-A886-B1F5EE50E403}"/>
    <dgm:cxn modelId="{C5D41022-4EFF-45FE-9A9A-8B72964F931B}" type="presOf" srcId="{DAE4F2AF-857E-48B8-9560-038556C62CFC}" destId="{B07326B9-6FB3-411A-95B7-ED1678C683CE}" srcOrd="0" destOrd="0" presId="urn:microsoft.com/office/officeart/2005/8/layout/radial4"/>
    <dgm:cxn modelId="{DFD260EE-35AD-4E12-8425-BA3A7F728BBB}" srcId="{3C3BD00A-5B37-48A7-AD6B-E3F3C3A458E9}" destId="{BC5B0AA1-60C3-43D6-901D-89D2285015B0}" srcOrd="3" destOrd="0" parTransId="{08320028-72B1-47FE-A4C6-DBA33EE7ABF5}" sibTransId="{91E802D2-7C1D-459A-AD0C-7B3F3A406B4B}"/>
    <dgm:cxn modelId="{D0E0D176-CE59-49E9-BF37-137D226AC180}" type="presOf" srcId="{255E8F59-6E3F-432B-87E0-546CAFB63DD9}" destId="{547847B2-38A5-446C-BB9F-22DBA96F0855}" srcOrd="0" destOrd="0" presId="urn:microsoft.com/office/officeart/2005/8/layout/radial4"/>
    <dgm:cxn modelId="{598BAD24-9D16-474E-B6B4-9005240B5A04}" type="presOf" srcId="{B8D78F5E-3D39-4E83-A1B1-2286E5FAAA9D}" destId="{79350DC7-D402-4A96-A2D3-352D8B1BDFEE}" srcOrd="0" destOrd="0" presId="urn:microsoft.com/office/officeart/2005/8/layout/radial4"/>
    <dgm:cxn modelId="{6FDD8747-59F5-4808-A4D0-C7A962092109}" srcId="{3C3BD00A-5B37-48A7-AD6B-E3F3C3A458E9}" destId="{19D5EFD4-62E9-477B-B1E0-86A62B32E4AD}" srcOrd="1" destOrd="0" parTransId="{B8D78F5E-3D39-4E83-A1B1-2286E5FAAA9D}" sibTransId="{CE360D73-51CD-40CC-B365-43953CBEB732}"/>
    <dgm:cxn modelId="{B094F8D0-CD0D-42AF-8967-236332676D8E}" srcId="{3C3BD00A-5B37-48A7-AD6B-E3F3C3A458E9}" destId="{003ED66B-209A-49BE-AB89-B1E84438B4D4}" srcOrd="0" destOrd="0" parTransId="{8E7823E6-0104-4845-B854-2520EE1F4D39}" sibTransId="{422C39C2-0B5A-4CF3-B630-7CABBD2DC458}"/>
    <dgm:cxn modelId="{9152C5D1-E71C-42D2-A914-73140EB7ABF3}" type="presOf" srcId="{969B52D9-F335-45A1-8B3D-36408C493CD5}" destId="{E73023E9-A917-4949-8ADE-B20EB641C8EB}" srcOrd="0" destOrd="0" presId="urn:microsoft.com/office/officeart/2005/8/layout/radial4"/>
    <dgm:cxn modelId="{ADEB755C-C5B6-4F5B-BA3D-4954333F84F5}" type="presOf" srcId="{BC5B0AA1-60C3-43D6-901D-89D2285015B0}" destId="{5918B955-8A76-40FA-AF1E-B612309A6F65}" srcOrd="0" destOrd="0" presId="urn:microsoft.com/office/officeart/2005/8/layout/radial4"/>
    <dgm:cxn modelId="{0237D69B-DD17-4418-A215-A92211C4A176}" srcId="{3C3BD00A-5B37-48A7-AD6B-E3F3C3A458E9}" destId="{756EA452-A9D7-4FDF-92EE-EC7D7A918C49}" srcOrd="6" destOrd="0" parTransId="{969B52D9-F335-45A1-8B3D-36408C493CD5}" sibTransId="{5106EE9E-388D-422E-9B51-A6709363241E}"/>
    <dgm:cxn modelId="{67F1634B-AAB3-44D9-8DB8-1DA1D71A1C06}" type="presOf" srcId="{AB2CD732-7078-4A79-A483-ED3D74AB9CEB}" destId="{9BE46996-AED7-4ECE-93D2-33D8FE1F95BA}" srcOrd="0" destOrd="0" presId="urn:microsoft.com/office/officeart/2005/8/layout/radial4"/>
    <dgm:cxn modelId="{7B0062A6-0F2C-4EE4-B3CA-C822A0F7404D}" type="presOf" srcId="{3C3BD00A-5B37-48A7-AD6B-E3F3C3A458E9}" destId="{7D89108B-98A1-47CD-AF0E-91983DBC13AA}" srcOrd="0" destOrd="0" presId="urn:microsoft.com/office/officeart/2005/8/layout/radial4"/>
    <dgm:cxn modelId="{546FEE78-E353-43E3-B893-F2876684B4EE}" type="presOf" srcId="{003ED66B-209A-49BE-AB89-B1E84438B4D4}" destId="{554800B5-1D60-4944-8D9C-476709A55015}" srcOrd="0" destOrd="0" presId="urn:microsoft.com/office/officeart/2005/8/layout/radial4"/>
    <dgm:cxn modelId="{92AE5E24-7028-4239-9A6A-E76A4D5B0388}" type="presOf" srcId="{726AF3CA-DEBB-4A79-9F88-7AEDB0ADD93A}" destId="{95B71C42-0FFF-42D4-9852-BCCE45866514}" srcOrd="0" destOrd="0" presId="urn:microsoft.com/office/officeart/2005/8/layout/radial4"/>
    <dgm:cxn modelId="{30C0082A-7733-4FFC-BD5B-E673D4F06737}" type="presOf" srcId="{8E7823E6-0104-4845-B854-2520EE1F4D39}" destId="{2EB55AFC-7C80-4E50-995C-EC47EC2F6C97}" srcOrd="0" destOrd="0" presId="urn:microsoft.com/office/officeart/2005/8/layout/radial4"/>
    <dgm:cxn modelId="{56227855-1841-4108-97A0-6EBA2CB8475F}" type="presOf" srcId="{05D0CDAD-6B40-46C0-B978-2D9237991CA0}" destId="{F8233A47-DAEC-4A02-801E-372E07D4881F}" srcOrd="0" destOrd="0" presId="urn:microsoft.com/office/officeart/2005/8/layout/radial4"/>
    <dgm:cxn modelId="{4CAFE2D6-2538-4BFF-8F98-BE5610509BAF}" srcId="{1C6F872F-6082-4A00-B23D-0010127F01ED}" destId="{3C3BD00A-5B37-48A7-AD6B-E3F3C3A458E9}" srcOrd="0" destOrd="0" parTransId="{AE7E5BD7-56C8-4655-BACA-373355258365}" sibTransId="{8738609D-23ED-4448-9293-FD5F7C1558AB}"/>
    <dgm:cxn modelId="{23C47DCC-9D52-4017-A982-04DA21EC8CF3}" type="presOf" srcId="{AA94DDA4-E488-436D-899F-30D48236450F}" destId="{51A76F02-3B3C-405E-8F2F-92B953577F2F}" srcOrd="0" destOrd="0" presId="urn:microsoft.com/office/officeart/2005/8/layout/radial4"/>
    <dgm:cxn modelId="{0CC21E8C-2A8D-4213-AC97-1CEB63495710}" srcId="{3C3BD00A-5B37-48A7-AD6B-E3F3C3A458E9}" destId="{EF176F7C-B1C9-4A33-875C-3F3EF315817D}" srcOrd="5" destOrd="0" parTransId="{AA94DDA4-E488-436D-899F-30D48236450F}" sibTransId="{995F6CDE-6183-4EE7-8250-528809C040CD}"/>
    <dgm:cxn modelId="{18C5D677-FD94-4B3D-BCB3-E891D7C371FB}" srcId="{3C3BD00A-5B37-48A7-AD6B-E3F3C3A458E9}" destId="{726AF3CA-DEBB-4A79-9F88-7AEDB0ADD93A}" srcOrd="7" destOrd="0" parTransId="{DAE4F2AF-857E-48B8-9560-038556C62CFC}" sibTransId="{9B29BCC2-0813-4477-86A1-D4CC39A01B70}"/>
    <dgm:cxn modelId="{B8876631-935D-43A7-99C0-03261F6D7090}" type="presOf" srcId="{EF176F7C-B1C9-4A33-875C-3F3EF315817D}" destId="{D124DFDE-AD79-49D0-8D64-407417610E83}" srcOrd="0" destOrd="0" presId="urn:microsoft.com/office/officeart/2005/8/layout/radial4"/>
    <dgm:cxn modelId="{27647200-D4D9-487F-9929-4B227164AD57}" type="presOf" srcId="{C9B335B6-BBB5-4B0F-8299-7984390CA1BD}" destId="{438548BE-0271-471C-9E81-02E2D6B8EEF5}" srcOrd="0" destOrd="0" presId="urn:microsoft.com/office/officeart/2005/8/layout/radial4"/>
    <dgm:cxn modelId="{21DB4F8A-C9AE-4EED-9C9E-D93D4256110F}" type="presOf" srcId="{1C6F872F-6082-4A00-B23D-0010127F01ED}" destId="{DCD96D0A-F283-41A7-A667-50B51C1C97F5}" srcOrd="0" destOrd="0" presId="urn:microsoft.com/office/officeart/2005/8/layout/radial4"/>
    <dgm:cxn modelId="{F5D9CA70-12B6-4226-A7CC-FE71C606B40F}" type="presOf" srcId="{19D5EFD4-62E9-477B-B1E0-86A62B32E4AD}" destId="{869F9B2B-BDE0-4B71-9B79-4ABE09F41091}" srcOrd="0" destOrd="0" presId="urn:microsoft.com/office/officeart/2005/8/layout/radial4"/>
    <dgm:cxn modelId="{88D88000-D15E-44CF-8ECC-5A2BD771742A}" type="presOf" srcId="{08320028-72B1-47FE-A4C6-DBA33EE7ABF5}" destId="{F949CB68-4849-4895-80C8-4082A39A5ABE}" srcOrd="0" destOrd="0" presId="urn:microsoft.com/office/officeart/2005/8/layout/radial4"/>
    <dgm:cxn modelId="{0E0B5465-C849-4B1D-86A4-E0334965C19E}" type="presOf" srcId="{756EA452-A9D7-4FDF-92EE-EC7D7A918C49}" destId="{80C5A88A-D1B5-4FB5-A26F-F1661868A689}" srcOrd="0" destOrd="0" presId="urn:microsoft.com/office/officeart/2005/8/layout/radial4"/>
    <dgm:cxn modelId="{8FD96F96-B80F-4D51-934A-F433CA6A870B}" srcId="{3C3BD00A-5B37-48A7-AD6B-E3F3C3A458E9}" destId="{05D0CDAD-6B40-46C0-B978-2D9237991CA0}" srcOrd="4" destOrd="0" parTransId="{AB2CD732-7078-4A79-A483-ED3D74AB9CEB}" sibTransId="{0F646838-6F8E-41F7-A6DD-7AB38D034E88}"/>
    <dgm:cxn modelId="{E6700796-15AE-45F1-979B-7C1049281DDD}" type="presParOf" srcId="{DCD96D0A-F283-41A7-A667-50B51C1C97F5}" destId="{7D89108B-98A1-47CD-AF0E-91983DBC13AA}" srcOrd="0" destOrd="0" presId="urn:microsoft.com/office/officeart/2005/8/layout/radial4"/>
    <dgm:cxn modelId="{9DAC757F-039C-4F21-BE29-775D90F4EA0C}" type="presParOf" srcId="{DCD96D0A-F283-41A7-A667-50B51C1C97F5}" destId="{2EB55AFC-7C80-4E50-995C-EC47EC2F6C97}" srcOrd="1" destOrd="0" presId="urn:microsoft.com/office/officeart/2005/8/layout/radial4"/>
    <dgm:cxn modelId="{7BD3627A-2B12-4B9B-B283-302C4E358CFF}" type="presParOf" srcId="{DCD96D0A-F283-41A7-A667-50B51C1C97F5}" destId="{554800B5-1D60-4944-8D9C-476709A55015}" srcOrd="2" destOrd="0" presId="urn:microsoft.com/office/officeart/2005/8/layout/radial4"/>
    <dgm:cxn modelId="{B018EE71-37CA-4F34-853A-AA6A9013F9BA}" type="presParOf" srcId="{DCD96D0A-F283-41A7-A667-50B51C1C97F5}" destId="{79350DC7-D402-4A96-A2D3-352D8B1BDFEE}" srcOrd="3" destOrd="0" presId="urn:microsoft.com/office/officeart/2005/8/layout/radial4"/>
    <dgm:cxn modelId="{B9218A1A-0A78-4560-A6B8-03AA92EA407A}" type="presParOf" srcId="{DCD96D0A-F283-41A7-A667-50B51C1C97F5}" destId="{869F9B2B-BDE0-4B71-9B79-4ABE09F41091}" srcOrd="4" destOrd="0" presId="urn:microsoft.com/office/officeart/2005/8/layout/radial4"/>
    <dgm:cxn modelId="{1830D1F6-522B-4225-965A-BC465886C2EA}" type="presParOf" srcId="{DCD96D0A-F283-41A7-A667-50B51C1C97F5}" destId="{547847B2-38A5-446C-BB9F-22DBA96F0855}" srcOrd="5" destOrd="0" presId="urn:microsoft.com/office/officeart/2005/8/layout/radial4"/>
    <dgm:cxn modelId="{2F0409E4-4686-4B47-9B71-0C4034CD55BB}" type="presParOf" srcId="{DCD96D0A-F283-41A7-A667-50B51C1C97F5}" destId="{438548BE-0271-471C-9E81-02E2D6B8EEF5}" srcOrd="6" destOrd="0" presId="urn:microsoft.com/office/officeart/2005/8/layout/radial4"/>
    <dgm:cxn modelId="{A8D64005-6DE3-4018-AFFA-DCFA074410BA}" type="presParOf" srcId="{DCD96D0A-F283-41A7-A667-50B51C1C97F5}" destId="{F949CB68-4849-4895-80C8-4082A39A5ABE}" srcOrd="7" destOrd="0" presId="urn:microsoft.com/office/officeart/2005/8/layout/radial4"/>
    <dgm:cxn modelId="{BFEEE858-B4CC-400A-93C4-0C87A25CFC5B}" type="presParOf" srcId="{DCD96D0A-F283-41A7-A667-50B51C1C97F5}" destId="{5918B955-8A76-40FA-AF1E-B612309A6F65}" srcOrd="8" destOrd="0" presId="urn:microsoft.com/office/officeart/2005/8/layout/radial4"/>
    <dgm:cxn modelId="{64144830-B6A2-4FA9-82EA-A00311651ACE}" type="presParOf" srcId="{DCD96D0A-F283-41A7-A667-50B51C1C97F5}" destId="{9BE46996-AED7-4ECE-93D2-33D8FE1F95BA}" srcOrd="9" destOrd="0" presId="urn:microsoft.com/office/officeart/2005/8/layout/radial4"/>
    <dgm:cxn modelId="{CBE6B2EF-713D-4384-A534-A931444E551A}" type="presParOf" srcId="{DCD96D0A-F283-41A7-A667-50B51C1C97F5}" destId="{F8233A47-DAEC-4A02-801E-372E07D4881F}" srcOrd="10" destOrd="0" presId="urn:microsoft.com/office/officeart/2005/8/layout/radial4"/>
    <dgm:cxn modelId="{995D65E3-3478-4A88-B169-1135C8FBCB0C}" type="presParOf" srcId="{DCD96D0A-F283-41A7-A667-50B51C1C97F5}" destId="{51A76F02-3B3C-405E-8F2F-92B953577F2F}" srcOrd="11" destOrd="0" presId="urn:microsoft.com/office/officeart/2005/8/layout/radial4"/>
    <dgm:cxn modelId="{8DC720FA-739A-422C-8707-D886B83CE1A0}" type="presParOf" srcId="{DCD96D0A-F283-41A7-A667-50B51C1C97F5}" destId="{D124DFDE-AD79-49D0-8D64-407417610E83}" srcOrd="12" destOrd="0" presId="urn:microsoft.com/office/officeart/2005/8/layout/radial4"/>
    <dgm:cxn modelId="{EC5F57E6-F30F-467A-9719-B8BCB7BE0BC2}" type="presParOf" srcId="{DCD96D0A-F283-41A7-A667-50B51C1C97F5}" destId="{E73023E9-A917-4949-8ADE-B20EB641C8EB}" srcOrd="13" destOrd="0" presId="urn:microsoft.com/office/officeart/2005/8/layout/radial4"/>
    <dgm:cxn modelId="{98E7753C-989E-4398-A1B1-8B22A13CD5B0}" type="presParOf" srcId="{DCD96D0A-F283-41A7-A667-50B51C1C97F5}" destId="{80C5A88A-D1B5-4FB5-A26F-F1661868A689}" srcOrd="14" destOrd="0" presId="urn:microsoft.com/office/officeart/2005/8/layout/radial4"/>
    <dgm:cxn modelId="{0CB622AE-B604-48E9-BF62-00928F825906}" type="presParOf" srcId="{DCD96D0A-F283-41A7-A667-50B51C1C97F5}" destId="{B07326B9-6FB3-411A-95B7-ED1678C683CE}" srcOrd="15" destOrd="0" presId="urn:microsoft.com/office/officeart/2005/8/layout/radial4"/>
    <dgm:cxn modelId="{230178D2-E7F9-44D6-9F25-2AD4216ECF99}" type="presParOf" srcId="{DCD96D0A-F283-41A7-A667-50B51C1C97F5}" destId="{95B71C42-0FFF-42D4-9852-BCCE45866514}" srcOrd="1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BC1F2E-7C3A-4CE8-AB5F-9DC601938319}" type="doc">
      <dgm:prSet loTypeId="urn:microsoft.com/office/officeart/2009/3/layout/PhasedProcess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7AA3A11-81DF-4F17-A661-1B725B20D53D}">
      <dgm:prSet custT="1"/>
      <dgm:spPr/>
      <dgm:t>
        <a:bodyPr/>
        <a:lstStyle/>
        <a:p>
          <a:pPr rtl="0"/>
          <a:r>
            <a:rPr lang="en-US" sz="2400" dirty="0" smtClean="0"/>
            <a:t>Procurement</a:t>
          </a:r>
        </a:p>
        <a:p>
          <a:pPr rtl="0"/>
          <a:r>
            <a:rPr lang="en-US" sz="2400" dirty="0" smtClean="0"/>
            <a:t> Leadership</a:t>
          </a:r>
          <a:endParaRPr lang="en-US" sz="2400" dirty="0"/>
        </a:p>
      </dgm:t>
    </dgm:pt>
    <dgm:pt modelId="{287EFE58-20DA-43FC-8688-C9457B5118EB}" type="parTrans" cxnId="{4FD9AA5F-0EBB-4E57-85B6-97E92C577048}">
      <dgm:prSet/>
      <dgm:spPr/>
      <dgm:t>
        <a:bodyPr/>
        <a:lstStyle/>
        <a:p>
          <a:endParaRPr lang="en-US"/>
        </a:p>
      </dgm:t>
    </dgm:pt>
    <dgm:pt modelId="{25603B21-9769-4F0C-B6CD-238F10BE63EE}" type="sibTrans" cxnId="{4FD9AA5F-0EBB-4E57-85B6-97E92C577048}">
      <dgm:prSet/>
      <dgm:spPr/>
      <dgm:t>
        <a:bodyPr/>
        <a:lstStyle/>
        <a:p>
          <a:endParaRPr lang="en-US"/>
        </a:p>
      </dgm:t>
    </dgm:pt>
    <dgm:pt modelId="{81F6F9C9-00AC-4AAF-8243-00F353ACF408}">
      <dgm:prSet custT="1"/>
      <dgm:spPr/>
      <dgm:t>
        <a:bodyPr/>
        <a:lstStyle/>
        <a:p>
          <a:pPr rtl="0"/>
          <a:r>
            <a:rPr lang="en-US" sz="1800" dirty="0" smtClean="0"/>
            <a:t>The SRA should be </a:t>
          </a:r>
          <a:r>
            <a:rPr lang="en-US" sz="1800" u="sng" dirty="0" smtClean="0"/>
            <a:t>the</a:t>
          </a:r>
          <a:r>
            <a:rPr lang="en-US" sz="1800" dirty="0" smtClean="0"/>
            <a:t> method for handling supplier risk and the </a:t>
          </a:r>
          <a:r>
            <a:rPr lang="en-US" sz="1800" u="sng" dirty="0" smtClean="0"/>
            <a:t>core</a:t>
          </a:r>
          <a:r>
            <a:rPr lang="en-US" sz="1800" dirty="0" smtClean="0"/>
            <a:t> of the Strategic Sourcing Team.</a:t>
          </a:r>
          <a:endParaRPr lang="en-US" sz="1800" dirty="0"/>
        </a:p>
      </dgm:t>
    </dgm:pt>
    <dgm:pt modelId="{C95C45E3-6BEA-4082-A516-4189E5900BF3}" type="parTrans" cxnId="{09D1CB73-E884-4FD2-A743-E94E9376591B}">
      <dgm:prSet/>
      <dgm:spPr/>
      <dgm:t>
        <a:bodyPr/>
        <a:lstStyle/>
        <a:p>
          <a:endParaRPr lang="en-US"/>
        </a:p>
      </dgm:t>
    </dgm:pt>
    <dgm:pt modelId="{5C6945DE-BE0F-4F69-BB99-943F2F7EF6C7}" type="sibTrans" cxnId="{09D1CB73-E884-4FD2-A743-E94E9376591B}">
      <dgm:prSet/>
      <dgm:spPr/>
      <dgm:t>
        <a:bodyPr/>
        <a:lstStyle/>
        <a:p>
          <a:endParaRPr lang="en-US"/>
        </a:p>
      </dgm:t>
    </dgm:pt>
    <dgm:pt modelId="{8FF08AB6-2199-4E5C-A2D5-A04AA8FEB30D}">
      <dgm:prSet/>
      <dgm:spPr/>
      <dgm:t>
        <a:bodyPr/>
        <a:lstStyle/>
        <a:p>
          <a:pPr rtl="0"/>
          <a:r>
            <a:rPr lang="en-US" smtClean="0"/>
            <a:t>This does not work if the team is not using it!</a:t>
          </a:r>
          <a:endParaRPr lang="en-US"/>
        </a:p>
      </dgm:t>
    </dgm:pt>
    <dgm:pt modelId="{711DB086-98E5-4AB3-8093-F7F386A61059}" type="parTrans" cxnId="{F709663A-619C-4239-A01A-8266FB3FDBB5}">
      <dgm:prSet/>
      <dgm:spPr/>
      <dgm:t>
        <a:bodyPr/>
        <a:lstStyle/>
        <a:p>
          <a:endParaRPr lang="en-US"/>
        </a:p>
      </dgm:t>
    </dgm:pt>
    <dgm:pt modelId="{405F747D-BE49-4276-875E-86A77EA3B33A}" type="sibTrans" cxnId="{F709663A-619C-4239-A01A-8266FB3FDBB5}">
      <dgm:prSet/>
      <dgm:spPr/>
      <dgm:t>
        <a:bodyPr/>
        <a:lstStyle/>
        <a:p>
          <a:endParaRPr lang="en-US"/>
        </a:p>
      </dgm:t>
    </dgm:pt>
    <dgm:pt modelId="{6905AC0E-9528-4033-BCCF-4AF6E3F73656}">
      <dgm:prSet custT="1"/>
      <dgm:spPr/>
      <dgm:t>
        <a:bodyPr/>
        <a:lstStyle/>
        <a:p>
          <a:pPr rtl="0"/>
          <a:r>
            <a:rPr lang="en-US" sz="2400" dirty="0" smtClean="0"/>
            <a:t>My project was to</a:t>
          </a:r>
        </a:p>
        <a:p>
          <a:pPr rtl="0"/>
          <a:r>
            <a:rPr lang="en-US" sz="2400" dirty="0" smtClean="0"/>
            <a:t> bridge that gap</a:t>
          </a:r>
          <a:endParaRPr lang="en-US" sz="2400" dirty="0"/>
        </a:p>
      </dgm:t>
    </dgm:pt>
    <dgm:pt modelId="{8E48EF0A-E9D1-4196-8C47-A08BB6C7E7BE}" type="parTrans" cxnId="{C68F7683-C2B7-4295-9C02-AD6FC7CED3C5}">
      <dgm:prSet/>
      <dgm:spPr/>
      <dgm:t>
        <a:bodyPr/>
        <a:lstStyle/>
        <a:p>
          <a:endParaRPr lang="en-US"/>
        </a:p>
      </dgm:t>
    </dgm:pt>
    <dgm:pt modelId="{CF0F6849-B56F-4713-89F2-E1A5BF4AE8DC}" type="sibTrans" cxnId="{C68F7683-C2B7-4295-9C02-AD6FC7CED3C5}">
      <dgm:prSet/>
      <dgm:spPr/>
      <dgm:t>
        <a:bodyPr/>
        <a:lstStyle/>
        <a:p>
          <a:endParaRPr lang="en-US"/>
        </a:p>
      </dgm:t>
    </dgm:pt>
    <dgm:pt modelId="{175DF62C-FC55-4937-BDD2-2BE0E5F58B00}">
      <dgm:prSet/>
      <dgm:spPr/>
      <dgm:t>
        <a:bodyPr/>
        <a:lstStyle/>
        <a:p>
          <a:pPr rtl="0"/>
          <a:r>
            <a:rPr lang="en-US" dirty="0" smtClean="0"/>
            <a:t>Make Procurement Leadership’s vision more practical</a:t>
          </a:r>
          <a:endParaRPr lang="en-US" dirty="0"/>
        </a:p>
      </dgm:t>
    </dgm:pt>
    <dgm:pt modelId="{EDD85A25-F1BF-4DE6-9794-E0E5A983D930}" type="parTrans" cxnId="{7237C791-B7B8-4C17-AA7E-74A60CFC2BF9}">
      <dgm:prSet/>
      <dgm:spPr/>
      <dgm:t>
        <a:bodyPr/>
        <a:lstStyle/>
        <a:p>
          <a:endParaRPr lang="en-US"/>
        </a:p>
      </dgm:t>
    </dgm:pt>
    <dgm:pt modelId="{9A184D2B-34E9-4A12-A942-9A9FD836C9F7}" type="sibTrans" cxnId="{7237C791-B7B8-4C17-AA7E-74A60CFC2BF9}">
      <dgm:prSet/>
      <dgm:spPr/>
      <dgm:t>
        <a:bodyPr/>
        <a:lstStyle/>
        <a:p>
          <a:endParaRPr lang="en-US"/>
        </a:p>
      </dgm:t>
    </dgm:pt>
    <dgm:pt modelId="{A3D3B289-EDA4-4FE1-AF4A-16AB3A1967D6}">
      <dgm:prSet/>
      <dgm:spPr/>
      <dgm:t>
        <a:bodyPr/>
        <a:lstStyle/>
        <a:p>
          <a:pPr rtl="0"/>
          <a:r>
            <a:rPr lang="en-US" dirty="0" smtClean="0"/>
            <a:t>Methodically address supplier </a:t>
          </a:r>
          <a:r>
            <a:rPr lang="en-US" smtClean="0"/>
            <a:t>risk </a:t>
          </a:r>
          <a:endParaRPr lang="en-US" dirty="0"/>
        </a:p>
      </dgm:t>
    </dgm:pt>
    <dgm:pt modelId="{53EBD5FE-4077-4A22-9EBF-FAA64F19D00A}" type="parTrans" cxnId="{06351EFF-CB12-4958-9066-8F88FA5B14DD}">
      <dgm:prSet/>
      <dgm:spPr/>
      <dgm:t>
        <a:bodyPr/>
        <a:lstStyle/>
        <a:p>
          <a:endParaRPr lang="en-US"/>
        </a:p>
      </dgm:t>
    </dgm:pt>
    <dgm:pt modelId="{94D393A3-4D7C-41E8-A1A0-3E0F646A52C6}" type="sibTrans" cxnId="{06351EFF-CB12-4958-9066-8F88FA5B14DD}">
      <dgm:prSet/>
      <dgm:spPr/>
      <dgm:t>
        <a:bodyPr/>
        <a:lstStyle/>
        <a:p>
          <a:endParaRPr lang="en-US"/>
        </a:p>
      </dgm:t>
    </dgm:pt>
    <dgm:pt modelId="{7F05AFE3-D949-4578-A43F-FE1B7C84EA16}" type="pres">
      <dgm:prSet presAssocID="{D4BC1F2E-7C3A-4CE8-AB5F-9DC601938319}" presName="Name0" presStyleCnt="0">
        <dgm:presLayoutVars>
          <dgm:chMax val="3"/>
          <dgm:chPref val="3"/>
          <dgm:bulletEnabled val="1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B6AE7581-4D63-497D-B408-67A45E624910}" type="pres">
      <dgm:prSet presAssocID="{D4BC1F2E-7C3A-4CE8-AB5F-9DC601938319}" presName="arc1" presStyleLbl="node1" presStyleIdx="0" presStyleCnt="2"/>
      <dgm:spPr/>
    </dgm:pt>
    <dgm:pt modelId="{EB620B80-FB98-4CEF-A81C-35AC4C50149D}" type="pres">
      <dgm:prSet presAssocID="{D4BC1F2E-7C3A-4CE8-AB5F-9DC601938319}" presName="arc3" presStyleLbl="node1" presStyleIdx="1" presStyleCnt="2"/>
      <dgm:spPr/>
    </dgm:pt>
    <dgm:pt modelId="{8ED61A3D-7AC7-41C0-8480-8AD94785F13A}" type="pres">
      <dgm:prSet presAssocID="{D4BC1F2E-7C3A-4CE8-AB5F-9DC601938319}" presName="parentText2" presStyleLbl="revTx" presStyleIdx="0" presStyleCnt="2" custLinFactY="-3366" custLinFactNeighborX="2516" custLinFactNeighborY="-100000">
        <dgm:presLayoutVars>
          <dgm:chMax val="4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CEB77F-BEBD-48D6-9821-70EFEAB4C704}" type="pres">
      <dgm:prSet presAssocID="{D4BC1F2E-7C3A-4CE8-AB5F-9DC601938319}" presName="middleComposite" presStyleCnt="0"/>
      <dgm:spPr/>
    </dgm:pt>
    <dgm:pt modelId="{FE116748-59A0-4A34-8814-93319B59E082}" type="pres">
      <dgm:prSet presAssocID="{175DF62C-FC55-4937-BDD2-2BE0E5F58B00}" presName="circ1" presStyleLbl="vennNode1" presStyleIdx="0" presStyleCnt="7"/>
      <dgm:spPr/>
      <dgm:t>
        <a:bodyPr/>
        <a:lstStyle/>
        <a:p>
          <a:endParaRPr lang="en-US"/>
        </a:p>
      </dgm:t>
    </dgm:pt>
    <dgm:pt modelId="{F125E94B-FCBC-4209-B471-19F4CA691C20}" type="pres">
      <dgm:prSet presAssocID="{175DF62C-FC55-4937-BDD2-2BE0E5F58B00}" presName="circ1Tx" presStyleLbl="revTx" presStyleIdx="0" presStyleCnt="2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AC0EBF14-EFDF-4E8D-81B2-40ABD1E5D37C}" type="pres">
      <dgm:prSet presAssocID="{A3D3B289-EDA4-4FE1-AF4A-16AB3A1967D6}" presName="circ2" presStyleLbl="vennNode1" presStyleIdx="1" presStyleCnt="7"/>
      <dgm:spPr/>
      <dgm:t>
        <a:bodyPr/>
        <a:lstStyle/>
        <a:p>
          <a:endParaRPr lang="en-US"/>
        </a:p>
      </dgm:t>
    </dgm:pt>
    <dgm:pt modelId="{D6A45F0E-3EFE-4D0B-A5F9-BC2431A75E9E}" type="pres">
      <dgm:prSet presAssocID="{A3D3B289-EDA4-4FE1-AF4A-16AB3A1967D6}" presName="circ2Tx" presStyleLbl="revTx" presStyleIdx="0" presStyleCnt="2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FD093482-02DD-401B-826B-3D79DD685DD4}" type="pres">
      <dgm:prSet presAssocID="{D4BC1F2E-7C3A-4CE8-AB5F-9DC601938319}" presName="leftComposite" presStyleCnt="0"/>
      <dgm:spPr/>
    </dgm:pt>
    <dgm:pt modelId="{AAF0A2CC-F3BD-4B76-BBBD-D87FBB7B5F3F}" type="pres">
      <dgm:prSet presAssocID="{81F6F9C9-00AC-4AAF-8243-00F353ACF408}" presName="childText1_1" presStyleLbl="vennNode1" presStyleIdx="2" presStyleCnt="7" custScaleX="124411" custScaleY="124411" custLinFactNeighborX="-9361" custLinFactNeighborY="-1568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D65EFFE-3BE3-46AD-815A-59BE351E1FDF}" type="pres">
      <dgm:prSet presAssocID="{81F6F9C9-00AC-4AAF-8243-00F353ACF408}" presName="ellipse1" presStyleLbl="vennNode1" presStyleIdx="3" presStyleCnt="7"/>
      <dgm:spPr/>
    </dgm:pt>
    <dgm:pt modelId="{795C34A7-A1DF-4CC6-BA0A-FA0746EB8873}" type="pres">
      <dgm:prSet presAssocID="{81F6F9C9-00AC-4AAF-8243-00F353ACF408}" presName="ellipse2" presStyleLbl="vennNode1" presStyleIdx="4" presStyleCnt="7"/>
      <dgm:spPr/>
    </dgm:pt>
    <dgm:pt modelId="{2736D204-071A-4D18-9C3D-D9059904EE6B}" type="pres">
      <dgm:prSet presAssocID="{8FF08AB6-2199-4E5C-A2D5-A04AA8FEB30D}" presName="childText1_2" presStyleLbl="vennNode1" presStyleIdx="5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2C6DF8E7-DCA4-4D64-B250-475434E0CD5B}" type="pres">
      <dgm:prSet presAssocID="{8FF08AB6-2199-4E5C-A2D5-A04AA8FEB30D}" presName="ellipse3" presStyleLbl="vennNode1" presStyleIdx="6" presStyleCnt="7"/>
      <dgm:spPr/>
    </dgm:pt>
    <dgm:pt modelId="{6E443F20-8A93-4E73-A3AA-E89C1B3D9453}" type="pres">
      <dgm:prSet presAssocID="{D4BC1F2E-7C3A-4CE8-AB5F-9DC601938319}" presName="parentText1" presStyleLbl="revTx" presStyleIdx="1" presStyleCnt="2" custLinFactY="-14054" custLinFactNeighborX="-32036" custLinFactNeighborY="-100000">
        <dgm:presLayoutVars>
          <dgm:chMax val="4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9D1CB73-E884-4FD2-A743-E94E9376591B}" srcId="{17AA3A11-81DF-4F17-A661-1B725B20D53D}" destId="{81F6F9C9-00AC-4AAF-8243-00F353ACF408}" srcOrd="0" destOrd="0" parTransId="{C95C45E3-6BEA-4082-A516-4189E5900BF3}" sibTransId="{5C6945DE-BE0F-4F69-BB99-943F2F7EF6C7}"/>
    <dgm:cxn modelId="{C68F7683-C2B7-4295-9C02-AD6FC7CED3C5}" srcId="{D4BC1F2E-7C3A-4CE8-AB5F-9DC601938319}" destId="{6905AC0E-9528-4033-BCCF-4AF6E3F73656}" srcOrd="1" destOrd="0" parTransId="{8E48EF0A-E9D1-4196-8C47-A08BB6C7E7BE}" sibTransId="{CF0F6849-B56F-4713-89F2-E1A5BF4AE8DC}"/>
    <dgm:cxn modelId="{7237C791-B7B8-4C17-AA7E-74A60CFC2BF9}" srcId="{6905AC0E-9528-4033-BCCF-4AF6E3F73656}" destId="{175DF62C-FC55-4937-BDD2-2BE0E5F58B00}" srcOrd="0" destOrd="0" parTransId="{EDD85A25-F1BF-4DE6-9794-E0E5A983D930}" sibTransId="{9A184D2B-34E9-4A12-A942-9A9FD836C9F7}"/>
    <dgm:cxn modelId="{92A9A509-82C2-48BD-8C47-E4741E32BEFA}" type="presOf" srcId="{A3D3B289-EDA4-4FE1-AF4A-16AB3A1967D6}" destId="{AC0EBF14-EFDF-4E8D-81B2-40ABD1E5D37C}" srcOrd="0" destOrd="0" presId="urn:microsoft.com/office/officeart/2009/3/layout/PhasedProcess"/>
    <dgm:cxn modelId="{0568CE5C-661F-4EE0-809A-ED505911126B}" type="presOf" srcId="{175DF62C-FC55-4937-BDD2-2BE0E5F58B00}" destId="{F125E94B-FCBC-4209-B471-19F4CA691C20}" srcOrd="1" destOrd="0" presId="urn:microsoft.com/office/officeart/2009/3/layout/PhasedProcess"/>
    <dgm:cxn modelId="{06351EFF-CB12-4958-9066-8F88FA5B14DD}" srcId="{6905AC0E-9528-4033-BCCF-4AF6E3F73656}" destId="{A3D3B289-EDA4-4FE1-AF4A-16AB3A1967D6}" srcOrd="1" destOrd="0" parTransId="{53EBD5FE-4077-4A22-9EBF-FAA64F19D00A}" sibTransId="{94D393A3-4D7C-41E8-A1A0-3E0F646A52C6}"/>
    <dgm:cxn modelId="{B6ED57B9-D50E-4A88-9543-2BD9EEE599C7}" type="presOf" srcId="{81F6F9C9-00AC-4AAF-8243-00F353ACF408}" destId="{AAF0A2CC-F3BD-4B76-BBBD-D87FBB7B5F3F}" srcOrd="0" destOrd="0" presId="urn:microsoft.com/office/officeart/2009/3/layout/PhasedProcess"/>
    <dgm:cxn modelId="{F709663A-619C-4239-A01A-8266FB3FDBB5}" srcId="{17AA3A11-81DF-4F17-A661-1B725B20D53D}" destId="{8FF08AB6-2199-4E5C-A2D5-A04AA8FEB30D}" srcOrd="1" destOrd="0" parTransId="{711DB086-98E5-4AB3-8093-F7F386A61059}" sibTransId="{405F747D-BE49-4276-875E-86A77EA3B33A}"/>
    <dgm:cxn modelId="{278220DF-6496-4C77-9F94-C3463FE56EC6}" type="presOf" srcId="{D4BC1F2E-7C3A-4CE8-AB5F-9DC601938319}" destId="{7F05AFE3-D949-4578-A43F-FE1B7C84EA16}" srcOrd="0" destOrd="0" presId="urn:microsoft.com/office/officeart/2009/3/layout/PhasedProcess"/>
    <dgm:cxn modelId="{59E3B411-7653-425D-ADE7-68C8BC2AF09D}" type="presOf" srcId="{175DF62C-FC55-4937-BDD2-2BE0E5F58B00}" destId="{FE116748-59A0-4A34-8814-93319B59E082}" srcOrd="0" destOrd="0" presId="urn:microsoft.com/office/officeart/2009/3/layout/PhasedProcess"/>
    <dgm:cxn modelId="{43565B0D-423F-46FD-ADD9-43659D267161}" type="presOf" srcId="{17AA3A11-81DF-4F17-A661-1B725B20D53D}" destId="{6E443F20-8A93-4E73-A3AA-E89C1B3D9453}" srcOrd="0" destOrd="0" presId="urn:microsoft.com/office/officeart/2009/3/layout/PhasedProcess"/>
    <dgm:cxn modelId="{B57BD7D5-EAD5-436C-B42B-D892279F36B9}" type="presOf" srcId="{6905AC0E-9528-4033-BCCF-4AF6E3F73656}" destId="{8ED61A3D-7AC7-41C0-8480-8AD94785F13A}" srcOrd="0" destOrd="0" presId="urn:microsoft.com/office/officeart/2009/3/layout/PhasedProcess"/>
    <dgm:cxn modelId="{7BC31719-AF40-4297-927D-13E40F501EDE}" type="presOf" srcId="{8FF08AB6-2199-4E5C-A2D5-A04AA8FEB30D}" destId="{2736D204-071A-4D18-9C3D-D9059904EE6B}" srcOrd="0" destOrd="0" presId="urn:microsoft.com/office/officeart/2009/3/layout/PhasedProcess"/>
    <dgm:cxn modelId="{4FD9AA5F-0EBB-4E57-85B6-97E92C577048}" srcId="{D4BC1F2E-7C3A-4CE8-AB5F-9DC601938319}" destId="{17AA3A11-81DF-4F17-A661-1B725B20D53D}" srcOrd="0" destOrd="0" parTransId="{287EFE58-20DA-43FC-8688-C9457B5118EB}" sibTransId="{25603B21-9769-4F0C-B6CD-238F10BE63EE}"/>
    <dgm:cxn modelId="{1C29252B-B035-4226-A41E-028F0F2601DF}" type="presOf" srcId="{A3D3B289-EDA4-4FE1-AF4A-16AB3A1967D6}" destId="{D6A45F0E-3EFE-4D0B-A5F9-BC2431A75E9E}" srcOrd="1" destOrd="0" presId="urn:microsoft.com/office/officeart/2009/3/layout/PhasedProcess"/>
    <dgm:cxn modelId="{9AEF6CD0-7E42-4A82-B08E-FFDA3B6634A9}" type="presParOf" srcId="{7F05AFE3-D949-4578-A43F-FE1B7C84EA16}" destId="{B6AE7581-4D63-497D-B408-67A45E624910}" srcOrd="0" destOrd="0" presId="urn:microsoft.com/office/officeart/2009/3/layout/PhasedProcess"/>
    <dgm:cxn modelId="{708803C7-3614-494B-87FF-BBD9C544D440}" type="presParOf" srcId="{7F05AFE3-D949-4578-A43F-FE1B7C84EA16}" destId="{EB620B80-FB98-4CEF-A81C-35AC4C50149D}" srcOrd="1" destOrd="0" presId="urn:microsoft.com/office/officeart/2009/3/layout/PhasedProcess"/>
    <dgm:cxn modelId="{B9277B18-BB2B-4523-A38B-C4DA0DBDE04D}" type="presParOf" srcId="{7F05AFE3-D949-4578-A43F-FE1B7C84EA16}" destId="{8ED61A3D-7AC7-41C0-8480-8AD94785F13A}" srcOrd="2" destOrd="0" presId="urn:microsoft.com/office/officeart/2009/3/layout/PhasedProcess"/>
    <dgm:cxn modelId="{9734736F-BE1B-4919-A2EC-88F424CA4C1F}" type="presParOf" srcId="{7F05AFE3-D949-4578-A43F-FE1B7C84EA16}" destId="{F0CEB77F-BEBD-48D6-9821-70EFEAB4C704}" srcOrd="3" destOrd="0" presId="urn:microsoft.com/office/officeart/2009/3/layout/PhasedProcess"/>
    <dgm:cxn modelId="{ED4BF80E-D2E3-4945-904C-B73F60A6A56A}" type="presParOf" srcId="{F0CEB77F-BEBD-48D6-9821-70EFEAB4C704}" destId="{FE116748-59A0-4A34-8814-93319B59E082}" srcOrd="0" destOrd="0" presId="urn:microsoft.com/office/officeart/2009/3/layout/PhasedProcess"/>
    <dgm:cxn modelId="{B2B8B35A-6D1D-41C6-BA5D-1738B17C5480}" type="presParOf" srcId="{F0CEB77F-BEBD-48D6-9821-70EFEAB4C704}" destId="{F125E94B-FCBC-4209-B471-19F4CA691C20}" srcOrd="1" destOrd="0" presId="urn:microsoft.com/office/officeart/2009/3/layout/PhasedProcess"/>
    <dgm:cxn modelId="{F1056432-4339-4C31-BA2E-F78839A081CA}" type="presParOf" srcId="{F0CEB77F-BEBD-48D6-9821-70EFEAB4C704}" destId="{AC0EBF14-EFDF-4E8D-81B2-40ABD1E5D37C}" srcOrd="2" destOrd="0" presId="urn:microsoft.com/office/officeart/2009/3/layout/PhasedProcess"/>
    <dgm:cxn modelId="{6AB6DE33-E610-4C77-834F-3293397A8C5D}" type="presParOf" srcId="{F0CEB77F-BEBD-48D6-9821-70EFEAB4C704}" destId="{D6A45F0E-3EFE-4D0B-A5F9-BC2431A75E9E}" srcOrd="3" destOrd="0" presId="urn:microsoft.com/office/officeart/2009/3/layout/PhasedProcess"/>
    <dgm:cxn modelId="{7B891316-B8C2-4DEE-9050-FDD978661C0B}" type="presParOf" srcId="{7F05AFE3-D949-4578-A43F-FE1B7C84EA16}" destId="{FD093482-02DD-401B-826B-3D79DD685DD4}" srcOrd="4" destOrd="0" presId="urn:microsoft.com/office/officeart/2009/3/layout/PhasedProcess"/>
    <dgm:cxn modelId="{7E0A4CBD-461A-4FB3-BF27-22D4F0EF36FC}" type="presParOf" srcId="{FD093482-02DD-401B-826B-3D79DD685DD4}" destId="{AAF0A2CC-F3BD-4B76-BBBD-D87FBB7B5F3F}" srcOrd="0" destOrd="0" presId="urn:microsoft.com/office/officeart/2009/3/layout/PhasedProcess"/>
    <dgm:cxn modelId="{F89EDB60-17B7-4422-9A1D-02AF43D74E81}" type="presParOf" srcId="{FD093482-02DD-401B-826B-3D79DD685DD4}" destId="{7D65EFFE-3BE3-46AD-815A-59BE351E1FDF}" srcOrd="1" destOrd="0" presId="urn:microsoft.com/office/officeart/2009/3/layout/PhasedProcess"/>
    <dgm:cxn modelId="{0492DA25-CCA8-40DB-8D0D-969BF2361A18}" type="presParOf" srcId="{FD093482-02DD-401B-826B-3D79DD685DD4}" destId="{795C34A7-A1DF-4CC6-BA0A-FA0746EB8873}" srcOrd="2" destOrd="0" presId="urn:microsoft.com/office/officeart/2009/3/layout/PhasedProcess"/>
    <dgm:cxn modelId="{694E5E26-7CDA-40B9-9A50-5A9A8521DF1D}" type="presParOf" srcId="{FD093482-02DD-401B-826B-3D79DD685DD4}" destId="{2736D204-071A-4D18-9C3D-D9059904EE6B}" srcOrd="3" destOrd="0" presId="urn:microsoft.com/office/officeart/2009/3/layout/PhasedProcess"/>
    <dgm:cxn modelId="{189E0C2B-0C7F-4AF0-856A-BEFB94DD85DD}" type="presParOf" srcId="{FD093482-02DD-401B-826B-3D79DD685DD4}" destId="{2C6DF8E7-DCA4-4D64-B250-475434E0CD5B}" srcOrd="4" destOrd="0" presId="urn:microsoft.com/office/officeart/2009/3/layout/PhasedProcess"/>
    <dgm:cxn modelId="{3D96E6A7-7D55-48E4-B9A6-3D5C21C602FA}" type="presParOf" srcId="{7F05AFE3-D949-4578-A43F-FE1B7C84EA16}" destId="{6E443F20-8A93-4E73-A3AA-E89C1B3D9453}" srcOrd="5" destOrd="0" presId="urn:microsoft.com/office/officeart/2009/3/layout/Phased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E624DDF-6397-42D1-AB60-20B198E7DAA2}" type="doc">
      <dgm:prSet loTypeId="urn:microsoft.com/office/officeart/2005/8/layout/process4" loCatId="list" qsTypeId="urn:microsoft.com/office/officeart/2005/8/quickstyle/simple1" qsCatId="simple" csTypeId="urn:microsoft.com/office/officeart/2005/8/colors/accent6_5" csCatId="accent6"/>
      <dgm:spPr/>
      <dgm:t>
        <a:bodyPr/>
        <a:lstStyle/>
        <a:p>
          <a:endParaRPr lang="en-US"/>
        </a:p>
      </dgm:t>
    </dgm:pt>
    <dgm:pt modelId="{28619E6F-AF3C-4328-95D4-419023682E06}">
      <dgm:prSet/>
      <dgm:spPr/>
      <dgm:t>
        <a:bodyPr/>
        <a:lstStyle/>
        <a:p>
          <a:pPr rtl="0"/>
          <a:r>
            <a:rPr lang="en-US" smtClean="0"/>
            <a:t>Make Sure to Answer the Right Questions</a:t>
          </a:r>
          <a:endParaRPr lang="en-US"/>
        </a:p>
      </dgm:t>
    </dgm:pt>
    <dgm:pt modelId="{DA8528DF-AEEC-47B2-B73B-66C11D5BCDE2}" type="parTrans" cxnId="{94FFF1A8-DE34-46E1-A437-460E323E035F}">
      <dgm:prSet/>
      <dgm:spPr/>
      <dgm:t>
        <a:bodyPr/>
        <a:lstStyle/>
        <a:p>
          <a:endParaRPr lang="en-US"/>
        </a:p>
      </dgm:t>
    </dgm:pt>
    <dgm:pt modelId="{B89AE7F6-AC50-42EA-A60A-5D7F30653A30}" type="sibTrans" cxnId="{94FFF1A8-DE34-46E1-A437-460E323E035F}">
      <dgm:prSet/>
      <dgm:spPr/>
      <dgm:t>
        <a:bodyPr/>
        <a:lstStyle/>
        <a:p>
          <a:endParaRPr lang="en-US"/>
        </a:p>
      </dgm:t>
    </dgm:pt>
    <dgm:pt modelId="{7C9DA85E-A602-4919-B15F-ACD36D2D4D9C}">
      <dgm:prSet/>
      <dgm:spPr/>
      <dgm:t>
        <a:bodyPr/>
        <a:lstStyle/>
        <a:p>
          <a:pPr rtl="0"/>
          <a:r>
            <a:rPr lang="en-US" dirty="0" smtClean="0"/>
            <a:t>Be Methodical Every Step of the Way</a:t>
          </a:r>
          <a:endParaRPr lang="en-US" dirty="0"/>
        </a:p>
      </dgm:t>
    </dgm:pt>
    <dgm:pt modelId="{1396C27E-28F4-48DD-85BA-1BB32983068E}" type="parTrans" cxnId="{BF5E883B-8986-4CB0-8A9A-12A904DC39FA}">
      <dgm:prSet/>
      <dgm:spPr/>
      <dgm:t>
        <a:bodyPr/>
        <a:lstStyle/>
        <a:p>
          <a:endParaRPr lang="en-US"/>
        </a:p>
      </dgm:t>
    </dgm:pt>
    <dgm:pt modelId="{FA4CC355-79E5-4B67-9A7D-6C8A30E3AEF1}" type="sibTrans" cxnId="{BF5E883B-8986-4CB0-8A9A-12A904DC39FA}">
      <dgm:prSet/>
      <dgm:spPr/>
      <dgm:t>
        <a:bodyPr/>
        <a:lstStyle/>
        <a:p>
          <a:endParaRPr lang="en-US"/>
        </a:p>
      </dgm:t>
    </dgm:pt>
    <dgm:pt modelId="{D57620DF-F6C2-403D-B0CE-DAFB2D3AD17F}">
      <dgm:prSet/>
      <dgm:spPr/>
      <dgm:t>
        <a:bodyPr/>
        <a:lstStyle/>
        <a:p>
          <a:pPr rtl="0"/>
          <a:r>
            <a:rPr lang="en-US" smtClean="0"/>
            <a:t>Gather Requirements</a:t>
          </a:r>
          <a:endParaRPr lang="en-US"/>
        </a:p>
      </dgm:t>
    </dgm:pt>
    <dgm:pt modelId="{822D9945-0172-456E-82E6-AC1AD3C96978}" type="parTrans" cxnId="{40849E2D-3C53-4AC0-80C8-31786AD3D7F5}">
      <dgm:prSet/>
      <dgm:spPr/>
      <dgm:t>
        <a:bodyPr/>
        <a:lstStyle/>
        <a:p>
          <a:endParaRPr lang="en-US"/>
        </a:p>
      </dgm:t>
    </dgm:pt>
    <dgm:pt modelId="{10FD8A05-C230-4691-99F5-6D94494A09A7}" type="sibTrans" cxnId="{40849E2D-3C53-4AC0-80C8-31786AD3D7F5}">
      <dgm:prSet/>
      <dgm:spPr/>
      <dgm:t>
        <a:bodyPr/>
        <a:lstStyle/>
        <a:p>
          <a:endParaRPr lang="en-US"/>
        </a:p>
      </dgm:t>
    </dgm:pt>
    <dgm:pt modelId="{728B1D10-6F00-43AA-9433-A2A4DD3AFD74}">
      <dgm:prSet/>
      <dgm:spPr/>
      <dgm:t>
        <a:bodyPr/>
        <a:lstStyle/>
        <a:p>
          <a:pPr rtl="0"/>
          <a:r>
            <a:rPr lang="en-US" smtClean="0"/>
            <a:t>Develop a Plan</a:t>
          </a:r>
          <a:endParaRPr lang="en-US"/>
        </a:p>
      </dgm:t>
    </dgm:pt>
    <dgm:pt modelId="{A536B500-6072-41A1-80C5-42899E6E47DA}" type="parTrans" cxnId="{6D352E6B-5FEE-4C6E-BBE2-86542E7A6BF5}">
      <dgm:prSet/>
      <dgm:spPr/>
      <dgm:t>
        <a:bodyPr/>
        <a:lstStyle/>
        <a:p>
          <a:endParaRPr lang="en-US"/>
        </a:p>
      </dgm:t>
    </dgm:pt>
    <dgm:pt modelId="{B6A985DE-3144-45DA-81C1-2F0B195CB502}" type="sibTrans" cxnId="{6D352E6B-5FEE-4C6E-BBE2-86542E7A6BF5}">
      <dgm:prSet/>
      <dgm:spPr/>
      <dgm:t>
        <a:bodyPr/>
        <a:lstStyle/>
        <a:p>
          <a:endParaRPr lang="en-US"/>
        </a:p>
      </dgm:t>
    </dgm:pt>
    <dgm:pt modelId="{90D44633-1BFF-499B-A68B-E50EB6208225}">
      <dgm:prSet/>
      <dgm:spPr/>
      <dgm:t>
        <a:bodyPr/>
        <a:lstStyle/>
        <a:p>
          <a:pPr rtl="0"/>
          <a:r>
            <a:rPr lang="en-US" smtClean="0"/>
            <a:t>Execute and Adjust if Needed</a:t>
          </a:r>
          <a:endParaRPr lang="en-US"/>
        </a:p>
      </dgm:t>
    </dgm:pt>
    <dgm:pt modelId="{37B29F62-1890-4EF5-96C6-4561AC239D85}" type="parTrans" cxnId="{BC788186-C905-40C9-A4E0-41D3CDC877F8}">
      <dgm:prSet/>
      <dgm:spPr/>
      <dgm:t>
        <a:bodyPr/>
        <a:lstStyle/>
        <a:p>
          <a:endParaRPr lang="en-US"/>
        </a:p>
      </dgm:t>
    </dgm:pt>
    <dgm:pt modelId="{75D64369-2ED3-4727-B5DA-A4B3C201B139}" type="sibTrans" cxnId="{BC788186-C905-40C9-A4E0-41D3CDC877F8}">
      <dgm:prSet/>
      <dgm:spPr/>
      <dgm:t>
        <a:bodyPr/>
        <a:lstStyle/>
        <a:p>
          <a:endParaRPr lang="en-US"/>
        </a:p>
      </dgm:t>
    </dgm:pt>
    <dgm:pt modelId="{B2F84C55-BCC5-43AC-96D7-95569DBCE1ED}" type="pres">
      <dgm:prSet presAssocID="{5E624DDF-6397-42D1-AB60-20B198E7DAA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1BC63A9-91CF-4D67-8BBE-60E0023550BD}" type="pres">
      <dgm:prSet presAssocID="{7C9DA85E-A602-4919-B15F-ACD36D2D4D9C}" presName="boxAndChildren" presStyleCnt="0"/>
      <dgm:spPr/>
    </dgm:pt>
    <dgm:pt modelId="{16121204-399D-489B-9A3D-27BD8BFDB52C}" type="pres">
      <dgm:prSet presAssocID="{7C9DA85E-A602-4919-B15F-ACD36D2D4D9C}" presName="parentTextBox" presStyleLbl="node1" presStyleIdx="0" presStyleCnt="2"/>
      <dgm:spPr/>
      <dgm:t>
        <a:bodyPr/>
        <a:lstStyle/>
        <a:p>
          <a:endParaRPr lang="en-US"/>
        </a:p>
      </dgm:t>
    </dgm:pt>
    <dgm:pt modelId="{66DDF1E8-463E-4237-B09D-7F3011B0DA41}" type="pres">
      <dgm:prSet presAssocID="{7C9DA85E-A602-4919-B15F-ACD36D2D4D9C}" presName="entireBox" presStyleLbl="node1" presStyleIdx="0" presStyleCnt="2"/>
      <dgm:spPr/>
      <dgm:t>
        <a:bodyPr/>
        <a:lstStyle/>
        <a:p>
          <a:endParaRPr lang="en-US"/>
        </a:p>
      </dgm:t>
    </dgm:pt>
    <dgm:pt modelId="{AA57251E-FF43-4C9C-BE41-34A054B3B101}" type="pres">
      <dgm:prSet presAssocID="{7C9DA85E-A602-4919-B15F-ACD36D2D4D9C}" presName="descendantBox" presStyleCnt="0"/>
      <dgm:spPr/>
    </dgm:pt>
    <dgm:pt modelId="{B143EC9A-33A1-482E-893E-4FE574CF76BC}" type="pres">
      <dgm:prSet presAssocID="{D57620DF-F6C2-403D-B0CE-DAFB2D3AD17F}" presName="childTextBox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1683B0-E97D-421D-85FE-9EB70416F72A}" type="pres">
      <dgm:prSet presAssocID="{728B1D10-6F00-43AA-9433-A2A4DD3AFD74}" presName="childTextBox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B038A2-07DB-4B8D-B868-72CCD1456312}" type="pres">
      <dgm:prSet presAssocID="{90D44633-1BFF-499B-A68B-E50EB6208225}" presName="childTextBox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1C47C9-7239-439D-AA81-768CA1F0188C}" type="pres">
      <dgm:prSet presAssocID="{B89AE7F6-AC50-42EA-A60A-5D7F30653A30}" presName="sp" presStyleCnt="0"/>
      <dgm:spPr/>
    </dgm:pt>
    <dgm:pt modelId="{B0F8678C-B87C-4D99-8034-8E4A0E2777D0}" type="pres">
      <dgm:prSet presAssocID="{28619E6F-AF3C-4328-95D4-419023682E06}" presName="arrowAndChildren" presStyleCnt="0"/>
      <dgm:spPr/>
    </dgm:pt>
    <dgm:pt modelId="{C4DB1B82-5AE9-4F4F-9866-C85103B2B05F}" type="pres">
      <dgm:prSet presAssocID="{28619E6F-AF3C-4328-95D4-419023682E06}" presName="parentTextArrow" presStyleLbl="node1" presStyleIdx="1" presStyleCnt="2" custLinFactNeighborX="2819" custLinFactNeighborY="-8590"/>
      <dgm:spPr/>
      <dgm:t>
        <a:bodyPr/>
        <a:lstStyle/>
        <a:p>
          <a:endParaRPr lang="en-US"/>
        </a:p>
      </dgm:t>
    </dgm:pt>
  </dgm:ptLst>
  <dgm:cxnLst>
    <dgm:cxn modelId="{6D352E6B-5FEE-4C6E-BBE2-86542E7A6BF5}" srcId="{7C9DA85E-A602-4919-B15F-ACD36D2D4D9C}" destId="{728B1D10-6F00-43AA-9433-A2A4DD3AFD74}" srcOrd="1" destOrd="0" parTransId="{A536B500-6072-41A1-80C5-42899E6E47DA}" sibTransId="{B6A985DE-3144-45DA-81C1-2F0B195CB502}"/>
    <dgm:cxn modelId="{40849E2D-3C53-4AC0-80C8-31786AD3D7F5}" srcId="{7C9DA85E-A602-4919-B15F-ACD36D2D4D9C}" destId="{D57620DF-F6C2-403D-B0CE-DAFB2D3AD17F}" srcOrd="0" destOrd="0" parTransId="{822D9945-0172-456E-82E6-AC1AD3C96978}" sibTransId="{10FD8A05-C230-4691-99F5-6D94494A09A7}"/>
    <dgm:cxn modelId="{153C0A27-194C-45FB-98FF-CA4E5CF28CA5}" type="presOf" srcId="{90D44633-1BFF-499B-A68B-E50EB6208225}" destId="{D1B038A2-07DB-4B8D-B868-72CCD1456312}" srcOrd="0" destOrd="0" presId="urn:microsoft.com/office/officeart/2005/8/layout/process4"/>
    <dgm:cxn modelId="{BF5E883B-8986-4CB0-8A9A-12A904DC39FA}" srcId="{5E624DDF-6397-42D1-AB60-20B198E7DAA2}" destId="{7C9DA85E-A602-4919-B15F-ACD36D2D4D9C}" srcOrd="1" destOrd="0" parTransId="{1396C27E-28F4-48DD-85BA-1BB32983068E}" sibTransId="{FA4CC355-79E5-4B67-9A7D-6C8A30E3AEF1}"/>
    <dgm:cxn modelId="{BC788186-C905-40C9-A4E0-41D3CDC877F8}" srcId="{7C9DA85E-A602-4919-B15F-ACD36D2D4D9C}" destId="{90D44633-1BFF-499B-A68B-E50EB6208225}" srcOrd="2" destOrd="0" parTransId="{37B29F62-1890-4EF5-96C6-4561AC239D85}" sibTransId="{75D64369-2ED3-4727-B5DA-A4B3C201B139}"/>
    <dgm:cxn modelId="{E9492E6A-B93D-469E-BAF9-8A3B1E06593B}" type="presOf" srcId="{728B1D10-6F00-43AA-9433-A2A4DD3AFD74}" destId="{F11683B0-E97D-421D-85FE-9EB70416F72A}" srcOrd="0" destOrd="0" presId="urn:microsoft.com/office/officeart/2005/8/layout/process4"/>
    <dgm:cxn modelId="{368982DD-72B6-48CD-BA2C-03604C101643}" type="presOf" srcId="{7C9DA85E-A602-4919-B15F-ACD36D2D4D9C}" destId="{66DDF1E8-463E-4237-B09D-7F3011B0DA41}" srcOrd="1" destOrd="0" presId="urn:microsoft.com/office/officeart/2005/8/layout/process4"/>
    <dgm:cxn modelId="{128F5828-3E8C-4EE3-B5F8-636EA55031A0}" type="presOf" srcId="{D57620DF-F6C2-403D-B0CE-DAFB2D3AD17F}" destId="{B143EC9A-33A1-482E-893E-4FE574CF76BC}" srcOrd="0" destOrd="0" presId="urn:microsoft.com/office/officeart/2005/8/layout/process4"/>
    <dgm:cxn modelId="{5C346854-5523-4B81-AE68-3B9C9BE3D20B}" type="presOf" srcId="{28619E6F-AF3C-4328-95D4-419023682E06}" destId="{C4DB1B82-5AE9-4F4F-9866-C85103B2B05F}" srcOrd="0" destOrd="0" presId="urn:microsoft.com/office/officeart/2005/8/layout/process4"/>
    <dgm:cxn modelId="{94FFF1A8-DE34-46E1-A437-460E323E035F}" srcId="{5E624DDF-6397-42D1-AB60-20B198E7DAA2}" destId="{28619E6F-AF3C-4328-95D4-419023682E06}" srcOrd="0" destOrd="0" parTransId="{DA8528DF-AEEC-47B2-B73B-66C11D5BCDE2}" sibTransId="{B89AE7F6-AC50-42EA-A60A-5D7F30653A30}"/>
    <dgm:cxn modelId="{7BD8DF04-B573-4CAF-962F-167A9C481383}" type="presOf" srcId="{5E624DDF-6397-42D1-AB60-20B198E7DAA2}" destId="{B2F84C55-BCC5-43AC-96D7-95569DBCE1ED}" srcOrd="0" destOrd="0" presId="urn:microsoft.com/office/officeart/2005/8/layout/process4"/>
    <dgm:cxn modelId="{79C181C3-6C8C-4765-BAEE-A9CA4ABD4CD2}" type="presOf" srcId="{7C9DA85E-A602-4919-B15F-ACD36D2D4D9C}" destId="{16121204-399D-489B-9A3D-27BD8BFDB52C}" srcOrd="0" destOrd="0" presId="urn:microsoft.com/office/officeart/2005/8/layout/process4"/>
    <dgm:cxn modelId="{BD5C98BA-277F-4272-9853-19FA6BF371CB}" type="presParOf" srcId="{B2F84C55-BCC5-43AC-96D7-95569DBCE1ED}" destId="{F1BC63A9-91CF-4D67-8BBE-60E0023550BD}" srcOrd="0" destOrd="0" presId="urn:microsoft.com/office/officeart/2005/8/layout/process4"/>
    <dgm:cxn modelId="{59B796C3-E31C-47E7-B73E-9C9FB7EAE919}" type="presParOf" srcId="{F1BC63A9-91CF-4D67-8BBE-60E0023550BD}" destId="{16121204-399D-489B-9A3D-27BD8BFDB52C}" srcOrd="0" destOrd="0" presId="urn:microsoft.com/office/officeart/2005/8/layout/process4"/>
    <dgm:cxn modelId="{E16B4177-D4EF-4199-B0EA-0A687DE14B92}" type="presParOf" srcId="{F1BC63A9-91CF-4D67-8BBE-60E0023550BD}" destId="{66DDF1E8-463E-4237-B09D-7F3011B0DA41}" srcOrd="1" destOrd="0" presId="urn:microsoft.com/office/officeart/2005/8/layout/process4"/>
    <dgm:cxn modelId="{E600C3FD-FAE8-475B-83AF-FBA47B0D81C4}" type="presParOf" srcId="{F1BC63A9-91CF-4D67-8BBE-60E0023550BD}" destId="{AA57251E-FF43-4C9C-BE41-34A054B3B101}" srcOrd="2" destOrd="0" presId="urn:microsoft.com/office/officeart/2005/8/layout/process4"/>
    <dgm:cxn modelId="{14009F48-C299-4D20-A067-C90D3642A041}" type="presParOf" srcId="{AA57251E-FF43-4C9C-BE41-34A054B3B101}" destId="{B143EC9A-33A1-482E-893E-4FE574CF76BC}" srcOrd="0" destOrd="0" presId="urn:microsoft.com/office/officeart/2005/8/layout/process4"/>
    <dgm:cxn modelId="{3FDE99C4-3BD2-4122-9E33-6CF7E5F13B21}" type="presParOf" srcId="{AA57251E-FF43-4C9C-BE41-34A054B3B101}" destId="{F11683B0-E97D-421D-85FE-9EB70416F72A}" srcOrd="1" destOrd="0" presId="urn:microsoft.com/office/officeart/2005/8/layout/process4"/>
    <dgm:cxn modelId="{D466E7C9-5ED7-4C38-8BCF-F7FA7C52BBAF}" type="presParOf" srcId="{AA57251E-FF43-4C9C-BE41-34A054B3B101}" destId="{D1B038A2-07DB-4B8D-B868-72CCD1456312}" srcOrd="2" destOrd="0" presId="urn:microsoft.com/office/officeart/2005/8/layout/process4"/>
    <dgm:cxn modelId="{02242DD4-BC09-4798-A9B9-5FBC111371D0}" type="presParOf" srcId="{B2F84C55-BCC5-43AC-96D7-95569DBCE1ED}" destId="{7E1C47C9-7239-439D-AA81-768CA1F0188C}" srcOrd="1" destOrd="0" presId="urn:microsoft.com/office/officeart/2005/8/layout/process4"/>
    <dgm:cxn modelId="{24EF453F-3E40-459E-8840-FDA1CF1F0B6C}" type="presParOf" srcId="{B2F84C55-BCC5-43AC-96D7-95569DBCE1ED}" destId="{B0F8678C-B87C-4D99-8034-8E4A0E2777D0}" srcOrd="2" destOrd="0" presId="urn:microsoft.com/office/officeart/2005/8/layout/process4"/>
    <dgm:cxn modelId="{62E8CC12-4BB5-470C-A6CB-C366A0A0D0E6}" type="presParOf" srcId="{B0F8678C-B87C-4D99-8034-8E4A0E2777D0}" destId="{C4DB1B82-5AE9-4F4F-9866-C85103B2B05F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244A13E-CB8A-4902-96F1-B4FC536E2FBC}" type="doc">
      <dgm:prSet loTypeId="urn:microsoft.com/office/officeart/2005/8/layout/chart3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C986FE2-F566-465A-BD96-F68F89C6D0EC}">
      <dgm:prSet/>
      <dgm:spPr/>
      <dgm:t>
        <a:bodyPr/>
        <a:lstStyle/>
        <a:p>
          <a:pPr rtl="0"/>
          <a:r>
            <a:rPr lang="en-US" dirty="0" smtClean="0"/>
            <a:t>Quantitative Results</a:t>
          </a:r>
          <a:endParaRPr lang="en-US" dirty="0"/>
        </a:p>
      </dgm:t>
    </dgm:pt>
    <dgm:pt modelId="{BBDAADD1-1C81-4953-80D3-6EF48D654774}" type="parTrans" cxnId="{B7C02604-C077-4537-B400-64F1988CC39A}">
      <dgm:prSet/>
      <dgm:spPr/>
      <dgm:t>
        <a:bodyPr/>
        <a:lstStyle/>
        <a:p>
          <a:endParaRPr lang="en-US"/>
        </a:p>
      </dgm:t>
    </dgm:pt>
    <dgm:pt modelId="{D98749F9-41B3-4C9E-B59D-7FBD6986BFE3}" type="sibTrans" cxnId="{B7C02604-C077-4537-B400-64F1988CC39A}">
      <dgm:prSet/>
      <dgm:spPr/>
      <dgm:t>
        <a:bodyPr/>
        <a:lstStyle/>
        <a:p>
          <a:endParaRPr lang="en-US"/>
        </a:p>
      </dgm:t>
    </dgm:pt>
    <dgm:pt modelId="{B799A11D-BB24-47AA-A64D-44BD33D948D4}">
      <dgm:prSet/>
      <dgm:spPr/>
      <dgm:t>
        <a:bodyPr/>
        <a:lstStyle/>
        <a:p>
          <a:pPr rtl="0"/>
          <a:r>
            <a:rPr lang="en-US" dirty="0" smtClean="0"/>
            <a:t>Top Improvements</a:t>
          </a:r>
          <a:endParaRPr lang="en-US" dirty="0"/>
        </a:p>
      </dgm:t>
    </dgm:pt>
    <dgm:pt modelId="{9B40CF40-3CBD-4F04-B063-3FED3ECFADFF}" type="parTrans" cxnId="{ACADEE2E-C334-4BAE-8AF9-7208F94624E5}">
      <dgm:prSet/>
      <dgm:spPr/>
      <dgm:t>
        <a:bodyPr/>
        <a:lstStyle/>
        <a:p>
          <a:endParaRPr lang="en-US"/>
        </a:p>
      </dgm:t>
    </dgm:pt>
    <dgm:pt modelId="{076E4418-ACA7-44FE-A23D-59F2339DCE9C}" type="sibTrans" cxnId="{ACADEE2E-C334-4BAE-8AF9-7208F94624E5}">
      <dgm:prSet/>
      <dgm:spPr/>
      <dgm:t>
        <a:bodyPr/>
        <a:lstStyle/>
        <a:p>
          <a:endParaRPr lang="en-US"/>
        </a:p>
      </dgm:t>
    </dgm:pt>
    <dgm:pt modelId="{3324174C-6C47-4A1A-B3CC-BAA3B8F58640}">
      <dgm:prSet/>
      <dgm:spPr/>
      <dgm:t>
        <a:bodyPr/>
        <a:lstStyle/>
        <a:p>
          <a:pPr rtl="0"/>
          <a:r>
            <a:rPr lang="en-US" dirty="0" smtClean="0"/>
            <a:t>Qualitative Results</a:t>
          </a:r>
          <a:endParaRPr lang="en-US" dirty="0"/>
        </a:p>
      </dgm:t>
    </dgm:pt>
    <dgm:pt modelId="{BC5975A5-D3EE-4B21-BB08-2192D6ECB0BF}" type="parTrans" cxnId="{4927E031-5222-4040-BF0A-FC6FB23A6313}">
      <dgm:prSet/>
      <dgm:spPr/>
      <dgm:t>
        <a:bodyPr/>
        <a:lstStyle/>
        <a:p>
          <a:endParaRPr lang="en-US"/>
        </a:p>
      </dgm:t>
    </dgm:pt>
    <dgm:pt modelId="{0FDCFD39-654C-4660-9F74-D256DFD3CC34}" type="sibTrans" cxnId="{4927E031-5222-4040-BF0A-FC6FB23A6313}">
      <dgm:prSet/>
      <dgm:spPr/>
      <dgm:t>
        <a:bodyPr/>
        <a:lstStyle/>
        <a:p>
          <a:endParaRPr lang="en-US"/>
        </a:p>
      </dgm:t>
    </dgm:pt>
    <dgm:pt modelId="{8782906C-3C1E-4452-859A-9B1345A3B734}" type="pres">
      <dgm:prSet presAssocID="{6244A13E-CB8A-4902-96F1-B4FC536E2FBC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8C74210-1F55-47C9-8817-F5724AC6499F}" type="pres">
      <dgm:prSet presAssocID="{6244A13E-CB8A-4902-96F1-B4FC536E2FBC}" presName="wedge1" presStyleLbl="node1" presStyleIdx="0" presStyleCnt="3" custAng="19800000" custLinFactNeighborX="-5505" custLinFactNeighborY="3340"/>
      <dgm:spPr/>
      <dgm:t>
        <a:bodyPr/>
        <a:lstStyle/>
        <a:p>
          <a:endParaRPr lang="en-US"/>
        </a:p>
      </dgm:t>
    </dgm:pt>
    <dgm:pt modelId="{D8FBA92D-7A30-4B3F-97E1-2A753EF8ADE6}" type="pres">
      <dgm:prSet presAssocID="{6244A13E-CB8A-4902-96F1-B4FC536E2FBC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6C174F-48EC-48F5-B153-59EEE3894BBB}" type="pres">
      <dgm:prSet presAssocID="{6244A13E-CB8A-4902-96F1-B4FC536E2FBC}" presName="wedge2" presStyleLbl="node1" presStyleIdx="1" presStyleCnt="3" custAng="19800000"/>
      <dgm:spPr/>
      <dgm:t>
        <a:bodyPr/>
        <a:lstStyle/>
        <a:p>
          <a:endParaRPr lang="en-US"/>
        </a:p>
      </dgm:t>
    </dgm:pt>
    <dgm:pt modelId="{AC0B4B70-E60D-40BD-88DA-B66FE2670AF4}" type="pres">
      <dgm:prSet presAssocID="{6244A13E-CB8A-4902-96F1-B4FC536E2FBC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34DE28-5E24-4DC7-B3AF-2E10E6D838D2}" type="pres">
      <dgm:prSet presAssocID="{6244A13E-CB8A-4902-96F1-B4FC536E2FBC}" presName="wedge3" presStyleLbl="node1" presStyleIdx="2" presStyleCnt="3" custAng="19800000"/>
      <dgm:spPr/>
      <dgm:t>
        <a:bodyPr/>
        <a:lstStyle/>
        <a:p>
          <a:endParaRPr lang="en-US"/>
        </a:p>
      </dgm:t>
    </dgm:pt>
    <dgm:pt modelId="{8015F1B4-E696-498B-B7D9-5A60BA08321D}" type="pres">
      <dgm:prSet presAssocID="{6244A13E-CB8A-4902-96F1-B4FC536E2FBC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B8229CD-131F-45C6-B337-E193DE0A473C}" type="presOf" srcId="{3324174C-6C47-4A1A-B3CC-BAA3B8F58640}" destId="{8734DE28-5E24-4DC7-B3AF-2E10E6D838D2}" srcOrd="0" destOrd="0" presId="urn:microsoft.com/office/officeart/2005/8/layout/chart3"/>
    <dgm:cxn modelId="{ACADEE2E-C334-4BAE-8AF9-7208F94624E5}" srcId="{6244A13E-CB8A-4902-96F1-B4FC536E2FBC}" destId="{B799A11D-BB24-47AA-A64D-44BD33D948D4}" srcOrd="1" destOrd="0" parTransId="{9B40CF40-3CBD-4F04-B063-3FED3ECFADFF}" sibTransId="{076E4418-ACA7-44FE-A23D-59F2339DCE9C}"/>
    <dgm:cxn modelId="{B7C02604-C077-4537-B400-64F1988CC39A}" srcId="{6244A13E-CB8A-4902-96F1-B4FC536E2FBC}" destId="{3C986FE2-F566-465A-BD96-F68F89C6D0EC}" srcOrd="0" destOrd="0" parTransId="{BBDAADD1-1C81-4953-80D3-6EF48D654774}" sibTransId="{D98749F9-41B3-4C9E-B59D-7FBD6986BFE3}"/>
    <dgm:cxn modelId="{203E7D41-1443-4C04-B275-8078E64E1BE0}" type="presOf" srcId="{3324174C-6C47-4A1A-B3CC-BAA3B8F58640}" destId="{8015F1B4-E696-498B-B7D9-5A60BA08321D}" srcOrd="1" destOrd="0" presId="urn:microsoft.com/office/officeart/2005/8/layout/chart3"/>
    <dgm:cxn modelId="{FF3182C3-CBD9-4F33-AFF3-3CC5E2E7A459}" type="presOf" srcId="{B799A11D-BB24-47AA-A64D-44BD33D948D4}" destId="{176C174F-48EC-48F5-B153-59EEE3894BBB}" srcOrd="0" destOrd="0" presId="urn:microsoft.com/office/officeart/2005/8/layout/chart3"/>
    <dgm:cxn modelId="{CD296E2E-431F-4FBD-A8D2-77C8645F998C}" type="presOf" srcId="{6244A13E-CB8A-4902-96F1-B4FC536E2FBC}" destId="{8782906C-3C1E-4452-859A-9B1345A3B734}" srcOrd="0" destOrd="0" presId="urn:microsoft.com/office/officeart/2005/8/layout/chart3"/>
    <dgm:cxn modelId="{A5A8F589-9337-4087-9411-C2602B6FE19E}" type="presOf" srcId="{B799A11D-BB24-47AA-A64D-44BD33D948D4}" destId="{AC0B4B70-E60D-40BD-88DA-B66FE2670AF4}" srcOrd="1" destOrd="0" presId="urn:microsoft.com/office/officeart/2005/8/layout/chart3"/>
    <dgm:cxn modelId="{4927E031-5222-4040-BF0A-FC6FB23A6313}" srcId="{6244A13E-CB8A-4902-96F1-B4FC536E2FBC}" destId="{3324174C-6C47-4A1A-B3CC-BAA3B8F58640}" srcOrd="2" destOrd="0" parTransId="{BC5975A5-D3EE-4B21-BB08-2192D6ECB0BF}" sibTransId="{0FDCFD39-654C-4660-9F74-D256DFD3CC34}"/>
    <dgm:cxn modelId="{652894A0-2B83-452E-A1AD-83E5AC784F07}" type="presOf" srcId="{3C986FE2-F566-465A-BD96-F68F89C6D0EC}" destId="{98C74210-1F55-47C9-8817-F5724AC6499F}" srcOrd="0" destOrd="0" presId="urn:microsoft.com/office/officeart/2005/8/layout/chart3"/>
    <dgm:cxn modelId="{9EAAF523-AE25-4407-B376-69BE3BCBA877}" type="presOf" srcId="{3C986FE2-F566-465A-BD96-F68F89C6D0EC}" destId="{D8FBA92D-7A30-4B3F-97E1-2A753EF8ADE6}" srcOrd="1" destOrd="0" presId="urn:microsoft.com/office/officeart/2005/8/layout/chart3"/>
    <dgm:cxn modelId="{08DCC31C-EF4F-4752-B1CC-9DE8028A214F}" type="presParOf" srcId="{8782906C-3C1E-4452-859A-9B1345A3B734}" destId="{98C74210-1F55-47C9-8817-F5724AC6499F}" srcOrd="0" destOrd="0" presId="urn:microsoft.com/office/officeart/2005/8/layout/chart3"/>
    <dgm:cxn modelId="{B3BD7112-C5D1-493D-91FD-6F982D2DE009}" type="presParOf" srcId="{8782906C-3C1E-4452-859A-9B1345A3B734}" destId="{D8FBA92D-7A30-4B3F-97E1-2A753EF8ADE6}" srcOrd="1" destOrd="0" presId="urn:microsoft.com/office/officeart/2005/8/layout/chart3"/>
    <dgm:cxn modelId="{4767EB76-1E4C-4734-9D7B-75D4AA9322DD}" type="presParOf" srcId="{8782906C-3C1E-4452-859A-9B1345A3B734}" destId="{176C174F-48EC-48F5-B153-59EEE3894BBB}" srcOrd="2" destOrd="0" presId="urn:microsoft.com/office/officeart/2005/8/layout/chart3"/>
    <dgm:cxn modelId="{EA93463E-D6AB-489C-94DC-32CF43A144B7}" type="presParOf" srcId="{8782906C-3C1E-4452-859A-9B1345A3B734}" destId="{AC0B4B70-E60D-40BD-88DA-B66FE2670AF4}" srcOrd="3" destOrd="0" presId="urn:microsoft.com/office/officeart/2005/8/layout/chart3"/>
    <dgm:cxn modelId="{4015C9E6-6D70-4289-B4C9-9C22AB759A58}" type="presParOf" srcId="{8782906C-3C1E-4452-859A-9B1345A3B734}" destId="{8734DE28-5E24-4DC7-B3AF-2E10E6D838D2}" srcOrd="4" destOrd="0" presId="urn:microsoft.com/office/officeart/2005/8/layout/chart3"/>
    <dgm:cxn modelId="{91EB6B29-9D42-4E98-9EBB-2A8A259E2B78}" type="presParOf" srcId="{8782906C-3C1E-4452-859A-9B1345A3B734}" destId="{8015F1B4-E696-498B-B7D9-5A60BA08321D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8684A3C-5BFD-4EFB-94D2-7F3D962FF70B}" type="doc">
      <dgm:prSet loTypeId="urn:microsoft.com/office/officeart/2008/layout/VerticalCircle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C4B7AD6-7B06-4326-8E62-5172BD40C477}">
      <dgm:prSet/>
      <dgm:spPr/>
      <dgm:t>
        <a:bodyPr/>
        <a:lstStyle/>
        <a:p>
          <a:pPr rtl="0"/>
          <a:r>
            <a:rPr lang="en-US" dirty="0" smtClean="0"/>
            <a:t>SRA Sandbox Streamlined</a:t>
          </a:r>
          <a:endParaRPr lang="en-US" dirty="0"/>
        </a:p>
      </dgm:t>
    </dgm:pt>
    <dgm:pt modelId="{6AB3B58F-AF33-48E5-8142-C29039FA5B4B}" type="parTrans" cxnId="{ACA1F274-4913-4377-AB19-CB56CB8183EE}">
      <dgm:prSet/>
      <dgm:spPr/>
      <dgm:t>
        <a:bodyPr/>
        <a:lstStyle/>
        <a:p>
          <a:endParaRPr lang="en-US"/>
        </a:p>
      </dgm:t>
    </dgm:pt>
    <dgm:pt modelId="{404B7355-B765-4BBE-A59B-15B007376981}" type="sibTrans" cxnId="{ACA1F274-4913-4377-AB19-CB56CB8183EE}">
      <dgm:prSet/>
      <dgm:spPr/>
      <dgm:t>
        <a:bodyPr/>
        <a:lstStyle/>
        <a:p>
          <a:endParaRPr lang="en-US"/>
        </a:p>
      </dgm:t>
    </dgm:pt>
    <dgm:pt modelId="{93C99FDF-FF83-4458-AABA-6E964897B9E8}">
      <dgm:prSet/>
      <dgm:spPr/>
      <dgm:t>
        <a:bodyPr/>
        <a:lstStyle/>
        <a:p>
          <a:pPr rtl="0"/>
          <a:r>
            <a:rPr lang="en-US" dirty="0" smtClean="0"/>
            <a:t>Automated Rebalance</a:t>
          </a:r>
          <a:endParaRPr lang="en-US" dirty="0"/>
        </a:p>
      </dgm:t>
    </dgm:pt>
    <dgm:pt modelId="{76344E23-14CF-4837-B123-0CC5D451CE37}" type="parTrans" cxnId="{942B16D9-407D-4D81-99EA-70B08B17517F}">
      <dgm:prSet/>
      <dgm:spPr/>
      <dgm:t>
        <a:bodyPr/>
        <a:lstStyle/>
        <a:p>
          <a:endParaRPr lang="en-US"/>
        </a:p>
      </dgm:t>
    </dgm:pt>
    <dgm:pt modelId="{0802B9C8-BC47-4ED2-8789-E087576C870A}" type="sibTrans" cxnId="{942B16D9-407D-4D81-99EA-70B08B17517F}">
      <dgm:prSet/>
      <dgm:spPr/>
      <dgm:t>
        <a:bodyPr/>
        <a:lstStyle/>
        <a:p>
          <a:endParaRPr lang="en-US"/>
        </a:p>
      </dgm:t>
    </dgm:pt>
    <dgm:pt modelId="{ABBF1AE6-17BD-48F2-827A-53AA058D4B68}">
      <dgm:prSet/>
      <dgm:spPr/>
      <dgm:t>
        <a:bodyPr/>
        <a:lstStyle/>
        <a:p>
          <a:pPr rtl="0"/>
          <a:r>
            <a:rPr lang="en-US" smtClean="0"/>
            <a:t>SRA Data Spreadsheet</a:t>
          </a:r>
          <a:endParaRPr lang="en-US"/>
        </a:p>
      </dgm:t>
    </dgm:pt>
    <dgm:pt modelId="{7A293755-B123-4AF0-9461-925AEE9B6C75}" type="parTrans" cxnId="{8C99B042-BF5B-40C1-B15A-5AF00FDF7D70}">
      <dgm:prSet/>
      <dgm:spPr/>
      <dgm:t>
        <a:bodyPr/>
        <a:lstStyle/>
        <a:p>
          <a:endParaRPr lang="en-US"/>
        </a:p>
      </dgm:t>
    </dgm:pt>
    <dgm:pt modelId="{71B19422-21C4-4455-9A01-4EBD7B857016}" type="sibTrans" cxnId="{8C99B042-BF5B-40C1-B15A-5AF00FDF7D70}">
      <dgm:prSet/>
      <dgm:spPr/>
      <dgm:t>
        <a:bodyPr/>
        <a:lstStyle/>
        <a:p>
          <a:endParaRPr lang="en-US"/>
        </a:p>
      </dgm:t>
    </dgm:pt>
    <dgm:pt modelId="{6ED75386-38BF-4DF4-A350-3AEC1A04D610}">
      <dgm:prSet/>
      <dgm:spPr/>
      <dgm:t>
        <a:bodyPr/>
        <a:lstStyle/>
        <a:p>
          <a:pPr rtl="0"/>
          <a:r>
            <a:rPr lang="en-US" smtClean="0"/>
            <a:t>SRO Sheet</a:t>
          </a:r>
          <a:endParaRPr lang="en-US"/>
        </a:p>
      </dgm:t>
    </dgm:pt>
    <dgm:pt modelId="{503FB530-752C-48F6-9828-7212A59B24AA}" type="parTrans" cxnId="{610EE3B9-C917-4377-898D-7BC057F002F9}">
      <dgm:prSet/>
      <dgm:spPr/>
      <dgm:t>
        <a:bodyPr/>
        <a:lstStyle/>
        <a:p>
          <a:endParaRPr lang="en-US"/>
        </a:p>
      </dgm:t>
    </dgm:pt>
    <dgm:pt modelId="{27A0FB1D-C4EB-458C-99BC-9F969104917A}" type="sibTrans" cxnId="{610EE3B9-C917-4377-898D-7BC057F002F9}">
      <dgm:prSet/>
      <dgm:spPr/>
      <dgm:t>
        <a:bodyPr/>
        <a:lstStyle/>
        <a:p>
          <a:endParaRPr lang="en-US"/>
        </a:p>
      </dgm:t>
    </dgm:pt>
    <dgm:pt modelId="{A2C851F5-C911-4B55-B853-B21A724651A1}">
      <dgm:prSet/>
      <dgm:spPr/>
      <dgm:t>
        <a:bodyPr/>
        <a:lstStyle/>
        <a:p>
          <a:pPr rtl="0"/>
          <a:r>
            <a:rPr lang="en-US" smtClean="0"/>
            <a:t>Weight Sheet</a:t>
          </a:r>
          <a:endParaRPr lang="en-US"/>
        </a:p>
      </dgm:t>
    </dgm:pt>
    <dgm:pt modelId="{551A197E-2535-40A9-B762-0823AAECD4E5}" type="parTrans" cxnId="{7356A8E5-8555-4B82-98CA-81FAE4F83428}">
      <dgm:prSet/>
      <dgm:spPr/>
      <dgm:t>
        <a:bodyPr/>
        <a:lstStyle/>
        <a:p>
          <a:endParaRPr lang="en-US"/>
        </a:p>
      </dgm:t>
    </dgm:pt>
    <dgm:pt modelId="{1BE42903-C71D-4459-BE44-9E4B335AAF56}" type="sibTrans" cxnId="{7356A8E5-8555-4B82-98CA-81FAE4F83428}">
      <dgm:prSet/>
      <dgm:spPr/>
      <dgm:t>
        <a:bodyPr/>
        <a:lstStyle/>
        <a:p>
          <a:endParaRPr lang="en-US"/>
        </a:p>
      </dgm:t>
    </dgm:pt>
    <dgm:pt modelId="{E8FF4390-0AE7-4FD3-9A76-0656FBF5D623}" type="pres">
      <dgm:prSet presAssocID="{B8684A3C-5BFD-4EFB-94D2-7F3D962FF70B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8414252E-0239-4516-B4D6-683A90455E3E}" type="pres">
      <dgm:prSet presAssocID="{9C4B7AD6-7B06-4326-8E62-5172BD40C477}" presName="noChildren" presStyleCnt="0"/>
      <dgm:spPr/>
    </dgm:pt>
    <dgm:pt modelId="{9B9289C7-3DE0-4639-B202-BB7BF343073D}" type="pres">
      <dgm:prSet presAssocID="{9C4B7AD6-7B06-4326-8E62-5172BD40C477}" presName="gap" presStyleCnt="0"/>
      <dgm:spPr/>
    </dgm:pt>
    <dgm:pt modelId="{D486E04B-5322-41B8-90E4-9D47D62BDBA9}" type="pres">
      <dgm:prSet presAssocID="{9C4B7AD6-7B06-4326-8E62-5172BD40C477}" presName="medCircle2" presStyleLbl="vennNode1" presStyleIdx="0" presStyleCnt="5"/>
      <dgm:spPr/>
    </dgm:pt>
    <dgm:pt modelId="{757F799D-D544-4E8F-B332-7F28659B599A}" type="pres">
      <dgm:prSet presAssocID="{9C4B7AD6-7B06-4326-8E62-5172BD40C477}" presName="txLvlOnly1" presStyleLbl="revTx" presStyleIdx="0" presStyleCnt="5"/>
      <dgm:spPr/>
      <dgm:t>
        <a:bodyPr/>
        <a:lstStyle/>
        <a:p>
          <a:endParaRPr lang="en-US"/>
        </a:p>
      </dgm:t>
    </dgm:pt>
    <dgm:pt modelId="{4893DCE1-BED7-4FAB-83E0-E350F53E2D2D}" type="pres">
      <dgm:prSet presAssocID="{93C99FDF-FF83-4458-AABA-6E964897B9E8}" presName="noChildren" presStyleCnt="0"/>
      <dgm:spPr/>
    </dgm:pt>
    <dgm:pt modelId="{7026AFD1-81D3-4239-833B-5A7AE6070BB4}" type="pres">
      <dgm:prSet presAssocID="{93C99FDF-FF83-4458-AABA-6E964897B9E8}" presName="gap" presStyleCnt="0"/>
      <dgm:spPr/>
    </dgm:pt>
    <dgm:pt modelId="{B48C26DF-2333-4C72-AA6C-B6E1D55160B6}" type="pres">
      <dgm:prSet presAssocID="{93C99FDF-FF83-4458-AABA-6E964897B9E8}" presName="medCircle2" presStyleLbl="vennNode1" presStyleIdx="1" presStyleCnt="5"/>
      <dgm:spPr/>
    </dgm:pt>
    <dgm:pt modelId="{FE630E94-7DB6-445D-9FB5-C5E103BC8CB5}" type="pres">
      <dgm:prSet presAssocID="{93C99FDF-FF83-4458-AABA-6E964897B9E8}" presName="txLvlOnly1" presStyleLbl="revTx" presStyleIdx="1" presStyleCnt="5"/>
      <dgm:spPr/>
      <dgm:t>
        <a:bodyPr/>
        <a:lstStyle/>
        <a:p>
          <a:endParaRPr lang="en-US"/>
        </a:p>
      </dgm:t>
    </dgm:pt>
    <dgm:pt modelId="{6FC85BC5-BD5B-4D71-9205-CA2C01641855}" type="pres">
      <dgm:prSet presAssocID="{ABBF1AE6-17BD-48F2-827A-53AA058D4B68}" presName="noChildren" presStyleCnt="0"/>
      <dgm:spPr/>
    </dgm:pt>
    <dgm:pt modelId="{83D1C368-D9FB-4E4D-BA92-EB1B6EA92474}" type="pres">
      <dgm:prSet presAssocID="{ABBF1AE6-17BD-48F2-827A-53AA058D4B68}" presName="gap" presStyleCnt="0"/>
      <dgm:spPr/>
    </dgm:pt>
    <dgm:pt modelId="{279A5FFF-1AE3-4949-A34C-55BA4C4E3B66}" type="pres">
      <dgm:prSet presAssocID="{ABBF1AE6-17BD-48F2-827A-53AA058D4B68}" presName="medCircle2" presStyleLbl="vennNode1" presStyleIdx="2" presStyleCnt="5"/>
      <dgm:spPr/>
    </dgm:pt>
    <dgm:pt modelId="{AFEA9440-B024-4DE8-BA0D-1349B65C4C8B}" type="pres">
      <dgm:prSet presAssocID="{ABBF1AE6-17BD-48F2-827A-53AA058D4B68}" presName="txLvlOnly1" presStyleLbl="revTx" presStyleIdx="2" presStyleCnt="5"/>
      <dgm:spPr/>
      <dgm:t>
        <a:bodyPr/>
        <a:lstStyle/>
        <a:p>
          <a:endParaRPr lang="en-US"/>
        </a:p>
      </dgm:t>
    </dgm:pt>
    <dgm:pt modelId="{C18B08B1-CF4C-472C-8481-951703961485}" type="pres">
      <dgm:prSet presAssocID="{6ED75386-38BF-4DF4-A350-3AEC1A04D610}" presName="noChildren" presStyleCnt="0"/>
      <dgm:spPr/>
    </dgm:pt>
    <dgm:pt modelId="{05397E8C-2187-4585-9393-5BE73B789995}" type="pres">
      <dgm:prSet presAssocID="{6ED75386-38BF-4DF4-A350-3AEC1A04D610}" presName="gap" presStyleCnt="0"/>
      <dgm:spPr/>
    </dgm:pt>
    <dgm:pt modelId="{F6289F8D-5A78-407D-96B6-A0D24800F084}" type="pres">
      <dgm:prSet presAssocID="{6ED75386-38BF-4DF4-A350-3AEC1A04D610}" presName="medCircle2" presStyleLbl="vennNode1" presStyleIdx="3" presStyleCnt="5"/>
      <dgm:spPr/>
    </dgm:pt>
    <dgm:pt modelId="{98AAC441-C2E8-431F-9225-0ACEEDC48CAC}" type="pres">
      <dgm:prSet presAssocID="{6ED75386-38BF-4DF4-A350-3AEC1A04D610}" presName="txLvlOnly1" presStyleLbl="revTx" presStyleIdx="3" presStyleCnt="5"/>
      <dgm:spPr/>
      <dgm:t>
        <a:bodyPr/>
        <a:lstStyle/>
        <a:p>
          <a:endParaRPr lang="en-US"/>
        </a:p>
      </dgm:t>
    </dgm:pt>
    <dgm:pt modelId="{E7DE38A8-2F1B-47DD-9CEC-92A90E3FE6EE}" type="pres">
      <dgm:prSet presAssocID="{A2C851F5-C911-4B55-B853-B21A724651A1}" presName="noChildren" presStyleCnt="0"/>
      <dgm:spPr/>
    </dgm:pt>
    <dgm:pt modelId="{60A33045-EF2F-408C-9283-BC792DDDEB41}" type="pres">
      <dgm:prSet presAssocID="{A2C851F5-C911-4B55-B853-B21A724651A1}" presName="gap" presStyleCnt="0"/>
      <dgm:spPr/>
    </dgm:pt>
    <dgm:pt modelId="{3B1DE414-9CAC-43DE-AD47-A4F72D09E7C4}" type="pres">
      <dgm:prSet presAssocID="{A2C851F5-C911-4B55-B853-B21A724651A1}" presName="medCircle2" presStyleLbl="vennNode1" presStyleIdx="4" presStyleCnt="5"/>
      <dgm:spPr/>
    </dgm:pt>
    <dgm:pt modelId="{6FAB9C27-83C3-45BC-AE11-5685DFA106E7}" type="pres">
      <dgm:prSet presAssocID="{A2C851F5-C911-4B55-B853-B21A724651A1}" presName="txLvlOnly1" presStyleLbl="revTx" presStyleIdx="4" presStyleCnt="5"/>
      <dgm:spPr/>
      <dgm:t>
        <a:bodyPr/>
        <a:lstStyle/>
        <a:p>
          <a:endParaRPr lang="en-US"/>
        </a:p>
      </dgm:t>
    </dgm:pt>
  </dgm:ptLst>
  <dgm:cxnLst>
    <dgm:cxn modelId="{610EE3B9-C917-4377-898D-7BC057F002F9}" srcId="{B8684A3C-5BFD-4EFB-94D2-7F3D962FF70B}" destId="{6ED75386-38BF-4DF4-A350-3AEC1A04D610}" srcOrd="3" destOrd="0" parTransId="{503FB530-752C-48F6-9828-7212A59B24AA}" sibTransId="{27A0FB1D-C4EB-458C-99BC-9F969104917A}"/>
    <dgm:cxn modelId="{7356A8E5-8555-4B82-98CA-81FAE4F83428}" srcId="{B8684A3C-5BFD-4EFB-94D2-7F3D962FF70B}" destId="{A2C851F5-C911-4B55-B853-B21A724651A1}" srcOrd="4" destOrd="0" parTransId="{551A197E-2535-40A9-B762-0823AAECD4E5}" sibTransId="{1BE42903-C71D-4459-BE44-9E4B335AAF56}"/>
    <dgm:cxn modelId="{223AAF61-0DF9-44A0-A068-32E59B19DE43}" type="presOf" srcId="{ABBF1AE6-17BD-48F2-827A-53AA058D4B68}" destId="{AFEA9440-B024-4DE8-BA0D-1349B65C4C8B}" srcOrd="0" destOrd="0" presId="urn:microsoft.com/office/officeart/2008/layout/VerticalCircleList"/>
    <dgm:cxn modelId="{69A130AE-3D00-457C-A4DE-2154D473E133}" type="presOf" srcId="{9C4B7AD6-7B06-4326-8E62-5172BD40C477}" destId="{757F799D-D544-4E8F-B332-7F28659B599A}" srcOrd="0" destOrd="0" presId="urn:microsoft.com/office/officeart/2008/layout/VerticalCircleList"/>
    <dgm:cxn modelId="{ACA1F274-4913-4377-AB19-CB56CB8183EE}" srcId="{B8684A3C-5BFD-4EFB-94D2-7F3D962FF70B}" destId="{9C4B7AD6-7B06-4326-8E62-5172BD40C477}" srcOrd="0" destOrd="0" parTransId="{6AB3B58F-AF33-48E5-8142-C29039FA5B4B}" sibTransId="{404B7355-B765-4BBE-A59B-15B007376981}"/>
    <dgm:cxn modelId="{2AC6D29B-9DF8-4F99-8D14-0A7927AD1E77}" type="presOf" srcId="{93C99FDF-FF83-4458-AABA-6E964897B9E8}" destId="{FE630E94-7DB6-445D-9FB5-C5E103BC8CB5}" srcOrd="0" destOrd="0" presId="urn:microsoft.com/office/officeart/2008/layout/VerticalCircleList"/>
    <dgm:cxn modelId="{942B16D9-407D-4D81-99EA-70B08B17517F}" srcId="{B8684A3C-5BFD-4EFB-94D2-7F3D962FF70B}" destId="{93C99FDF-FF83-4458-AABA-6E964897B9E8}" srcOrd="1" destOrd="0" parTransId="{76344E23-14CF-4837-B123-0CC5D451CE37}" sibTransId="{0802B9C8-BC47-4ED2-8789-E087576C870A}"/>
    <dgm:cxn modelId="{8C99B042-BF5B-40C1-B15A-5AF00FDF7D70}" srcId="{B8684A3C-5BFD-4EFB-94D2-7F3D962FF70B}" destId="{ABBF1AE6-17BD-48F2-827A-53AA058D4B68}" srcOrd="2" destOrd="0" parTransId="{7A293755-B123-4AF0-9461-925AEE9B6C75}" sibTransId="{71B19422-21C4-4455-9A01-4EBD7B857016}"/>
    <dgm:cxn modelId="{F70E75FC-95FB-43A1-B865-93441146CA46}" type="presOf" srcId="{6ED75386-38BF-4DF4-A350-3AEC1A04D610}" destId="{98AAC441-C2E8-431F-9225-0ACEEDC48CAC}" srcOrd="0" destOrd="0" presId="urn:microsoft.com/office/officeart/2008/layout/VerticalCircleList"/>
    <dgm:cxn modelId="{72E53CF3-5237-42BB-B25B-109E6BAD3BBC}" type="presOf" srcId="{B8684A3C-5BFD-4EFB-94D2-7F3D962FF70B}" destId="{E8FF4390-0AE7-4FD3-9A76-0656FBF5D623}" srcOrd="0" destOrd="0" presId="urn:microsoft.com/office/officeart/2008/layout/VerticalCircleList"/>
    <dgm:cxn modelId="{B89C18A3-8CB6-4F13-96A0-251E2583D712}" type="presOf" srcId="{A2C851F5-C911-4B55-B853-B21A724651A1}" destId="{6FAB9C27-83C3-45BC-AE11-5685DFA106E7}" srcOrd="0" destOrd="0" presId="urn:microsoft.com/office/officeart/2008/layout/VerticalCircleList"/>
    <dgm:cxn modelId="{EC21ADFD-4E3B-4999-807D-F6C3FAEABDED}" type="presParOf" srcId="{E8FF4390-0AE7-4FD3-9A76-0656FBF5D623}" destId="{8414252E-0239-4516-B4D6-683A90455E3E}" srcOrd="0" destOrd="0" presId="urn:microsoft.com/office/officeart/2008/layout/VerticalCircleList"/>
    <dgm:cxn modelId="{E7530A08-E1DB-406D-BD12-4901EF27AD11}" type="presParOf" srcId="{8414252E-0239-4516-B4D6-683A90455E3E}" destId="{9B9289C7-3DE0-4639-B202-BB7BF343073D}" srcOrd="0" destOrd="0" presId="urn:microsoft.com/office/officeart/2008/layout/VerticalCircleList"/>
    <dgm:cxn modelId="{3EF677A4-92AB-448B-9336-F2230DF66AE4}" type="presParOf" srcId="{8414252E-0239-4516-B4D6-683A90455E3E}" destId="{D486E04B-5322-41B8-90E4-9D47D62BDBA9}" srcOrd="1" destOrd="0" presId="urn:microsoft.com/office/officeart/2008/layout/VerticalCircleList"/>
    <dgm:cxn modelId="{0BFE6928-1DF7-4CFF-81CB-08387459C194}" type="presParOf" srcId="{8414252E-0239-4516-B4D6-683A90455E3E}" destId="{757F799D-D544-4E8F-B332-7F28659B599A}" srcOrd="2" destOrd="0" presId="urn:microsoft.com/office/officeart/2008/layout/VerticalCircleList"/>
    <dgm:cxn modelId="{3E080098-DB9C-469B-BE60-EE1C8929EEEB}" type="presParOf" srcId="{E8FF4390-0AE7-4FD3-9A76-0656FBF5D623}" destId="{4893DCE1-BED7-4FAB-83E0-E350F53E2D2D}" srcOrd="1" destOrd="0" presId="urn:microsoft.com/office/officeart/2008/layout/VerticalCircleList"/>
    <dgm:cxn modelId="{DDEA25AB-ED9B-45D3-B15F-07CFB0CCDDFF}" type="presParOf" srcId="{4893DCE1-BED7-4FAB-83E0-E350F53E2D2D}" destId="{7026AFD1-81D3-4239-833B-5A7AE6070BB4}" srcOrd="0" destOrd="0" presId="urn:microsoft.com/office/officeart/2008/layout/VerticalCircleList"/>
    <dgm:cxn modelId="{C9958D33-7E91-4F8C-9966-7408DC6620BC}" type="presParOf" srcId="{4893DCE1-BED7-4FAB-83E0-E350F53E2D2D}" destId="{B48C26DF-2333-4C72-AA6C-B6E1D55160B6}" srcOrd="1" destOrd="0" presId="urn:microsoft.com/office/officeart/2008/layout/VerticalCircleList"/>
    <dgm:cxn modelId="{8081CAE5-7B00-4B84-93FA-96C185299BAB}" type="presParOf" srcId="{4893DCE1-BED7-4FAB-83E0-E350F53E2D2D}" destId="{FE630E94-7DB6-445D-9FB5-C5E103BC8CB5}" srcOrd="2" destOrd="0" presId="urn:microsoft.com/office/officeart/2008/layout/VerticalCircleList"/>
    <dgm:cxn modelId="{604AEC1B-453F-4458-8E20-7323BD6CA2E5}" type="presParOf" srcId="{E8FF4390-0AE7-4FD3-9A76-0656FBF5D623}" destId="{6FC85BC5-BD5B-4D71-9205-CA2C01641855}" srcOrd="2" destOrd="0" presId="urn:microsoft.com/office/officeart/2008/layout/VerticalCircleList"/>
    <dgm:cxn modelId="{AB2C7E8A-074F-4E48-915F-77F10F107347}" type="presParOf" srcId="{6FC85BC5-BD5B-4D71-9205-CA2C01641855}" destId="{83D1C368-D9FB-4E4D-BA92-EB1B6EA92474}" srcOrd="0" destOrd="0" presId="urn:microsoft.com/office/officeart/2008/layout/VerticalCircleList"/>
    <dgm:cxn modelId="{F4ED8699-99DA-4543-9FC2-AC47212219EB}" type="presParOf" srcId="{6FC85BC5-BD5B-4D71-9205-CA2C01641855}" destId="{279A5FFF-1AE3-4949-A34C-55BA4C4E3B66}" srcOrd="1" destOrd="0" presId="urn:microsoft.com/office/officeart/2008/layout/VerticalCircleList"/>
    <dgm:cxn modelId="{8FFFD17C-96CE-4E2C-8336-2B1E6940484A}" type="presParOf" srcId="{6FC85BC5-BD5B-4D71-9205-CA2C01641855}" destId="{AFEA9440-B024-4DE8-BA0D-1349B65C4C8B}" srcOrd="2" destOrd="0" presId="urn:microsoft.com/office/officeart/2008/layout/VerticalCircleList"/>
    <dgm:cxn modelId="{722634F9-9EAF-47BA-A41A-61DF44038907}" type="presParOf" srcId="{E8FF4390-0AE7-4FD3-9A76-0656FBF5D623}" destId="{C18B08B1-CF4C-472C-8481-951703961485}" srcOrd="3" destOrd="0" presId="urn:microsoft.com/office/officeart/2008/layout/VerticalCircleList"/>
    <dgm:cxn modelId="{40A3B107-CB8C-4444-B610-20674D4E930B}" type="presParOf" srcId="{C18B08B1-CF4C-472C-8481-951703961485}" destId="{05397E8C-2187-4585-9393-5BE73B789995}" srcOrd="0" destOrd="0" presId="urn:microsoft.com/office/officeart/2008/layout/VerticalCircleList"/>
    <dgm:cxn modelId="{52B470AE-9A7E-4171-AFF1-255F37450600}" type="presParOf" srcId="{C18B08B1-CF4C-472C-8481-951703961485}" destId="{F6289F8D-5A78-407D-96B6-A0D24800F084}" srcOrd="1" destOrd="0" presId="urn:microsoft.com/office/officeart/2008/layout/VerticalCircleList"/>
    <dgm:cxn modelId="{F6E49BED-862B-4BC5-9251-C7F71D210567}" type="presParOf" srcId="{C18B08B1-CF4C-472C-8481-951703961485}" destId="{98AAC441-C2E8-431F-9225-0ACEEDC48CAC}" srcOrd="2" destOrd="0" presId="urn:microsoft.com/office/officeart/2008/layout/VerticalCircleList"/>
    <dgm:cxn modelId="{1BCFF44A-E51A-468A-9BCD-81BBC51CE8C3}" type="presParOf" srcId="{E8FF4390-0AE7-4FD3-9A76-0656FBF5D623}" destId="{E7DE38A8-2F1B-47DD-9CEC-92A90E3FE6EE}" srcOrd="4" destOrd="0" presId="urn:microsoft.com/office/officeart/2008/layout/VerticalCircleList"/>
    <dgm:cxn modelId="{FA861325-1366-4211-9E08-DD36874C2CAF}" type="presParOf" srcId="{E7DE38A8-2F1B-47DD-9CEC-92A90E3FE6EE}" destId="{60A33045-EF2F-408C-9283-BC792DDDEB41}" srcOrd="0" destOrd="0" presId="urn:microsoft.com/office/officeart/2008/layout/VerticalCircleList"/>
    <dgm:cxn modelId="{05BA744D-5274-4FF0-8AF0-9C8019FA3EA2}" type="presParOf" srcId="{E7DE38A8-2F1B-47DD-9CEC-92A90E3FE6EE}" destId="{3B1DE414-9CAC-43DE-AD47-A4F72D09E7C4}" srcOrd="1" destOrd="0" presId="urn:microsoft.com/office/officeart/2008/layout/VerticalCircleList"/>
    <dgm:cxn modelId="{63040F52-7A59-4D91-8097-3C744969FFEB}" type="presParOf" srcId="{E7DE38A8-2F1B-47DD-9CEC-92A90E3FE6EE}" destId="{6FAB9C27-83C3-45BC-AE11-5685DFA106E7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2706422-E7A5-413A-AE20-0F82B4A69255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8AD2DEC-A17C-40C3-B38E-DBC0282C0527}">
      <dgm:prSet/>
      <dgm:spPr/>
      <dgm:t>
        <a:bodyPr/>
        <a:lstStyle/>
        <a:p>
          <a:pPr rtl="0"/>
          <a:r>
            <a:rPr lang="en-US" dirty="0" smtClean="0"/>
            <a:t>Phase 1 (completed)</a:t>
          </a:r>
          <a:endParaRPr lang="en-US" dirty="0"/>
        </a:p>
      </dgm:t>
    </dgm:pt>
    <dgm:pt modelId="{0B46FA4C-95E9-45BF-B376-AF830AD06500}" type="parTrans" cxnId="{8DB10F39-CA71-4818-B5C5-1750F71C89E8}">
      <dgm:prSet/>
      <dgm:spPr/>
      <dgm:t>
        <a:bodyPr/>
        <a:lstStyle/>
        <a:p>
          <a:endParaRPr lang="en-US"/>
        </a:p>
      </dgm:t>
    </dgm:pt>
    <dgm:pt modelId="{A972EBD8-EB91-41A3-81CA-46DC044F79FC}" type="sibTrans" cxnId="{8DB10F39-CA71-4818-B5C5-1750F71C89E8}">
      <dgm:prSet/>
      <dgm:spPr/>
      <dgm:t>
        <a:bodyPr/>
        <a:lstStyle/>
        <a:p>
          <a:endParaRPr lang="en-US"/>
        </a:p>
      </dgm:t>
    </dgm:pt>
    <dgm:pt modelId="{44404903-682A-4865-9665-CDD6D67A3E18}">
      <dgm:prSet/>
      <dgm:spPr/>
      <dgm:t>
        <a:bodyPr/>
        <a:lstStyle/>
        <a:p>
          <a:pPr rtl="0"/>
          <a:r>
            <a:rPr lang="en-US" dirty="0" smtClean="0"/>
            <a:t>Usability</a:t>
          </a:r>
          <a:endParaRPr lang="en-US" dirty="0"/>
        </a:p>
      </dgm:t>
    </dgm:pt>
    <dgm:pt modelId="{22835FB7-8AB7-457C-B4AC-AB017AF51EE0}" type="parTrans" cxnId="{4F9E88F4-A286-402C-A57E-21971161C110}">
      <dgm:prSet/>
      <dgm:spPr/>
      <dgm:t>
        <a:bodyPr/>
        <a:lstStyle/>
        <a:p>
          <a:endParaRPr lang="en-US"/>
        </a:p>
      </dgm:t>
    </dgm:pt>
    <dgm:pt modelId="{2DE454B2-6FA1-432D-B4A2-DA713DC27A76}" type="sibTrans" cxnId="{4F9E88F4-A286-402C-A57E-21971161C110}">
      <dgm:prSet/>
      <dgm:spPr/>
      <dgm:t>
        <a:bodyPr/>
        <a:lstStyle/>
        <a:p>
          <a:endParaRPr lang="en-US"/>
        </a:p>
      </dgm:t>
    </dgm:pt>
    <dgm:pt modelId="{F772C732-79C2-4BC3-BF55-311C3359F89D}">
      <dgm:prSet/>
      <dgm:spPr/>
      <dgm:t>
        <a:bodyPr/>
        <a:lstStyle/>
        <a:p>
          <a:pPr rtl="0"/>
          <a:r>
            <a:rPr lang="en-US" smtClean="0"/>
            <a:t>Phase 2 (short-term)</a:t>
          </a:r>
          <a:endParaRPr lang="en-US"/>
        </a:p>
      </dgm:t>
    </dgm:pt>
    <dgm:pt modelId="{5250967A-C880-4F6B-A15B-9F1A207E8018}" type="parTrans" cxnId="{1F76E6A8-4EF0-4744-9553-BC4A07D1E0D1}">
      <dgm:prSet/>
      <dgm:spPr/>
      <dgm:t>
        <a:bodyPr/>
        <a:lstStyle/>
        <a:p>
          <a:endParaRPr lang="en-US"/>
        </a:p>
      </dgm:t>
    </dgm:pt>
    <dgm:pt modelId="{9EFA60DD-5C99-4EC8-95FA-A2433D7A6F7D}" type="sibTrans" cxnId="{1F76E6A8-4EF0-4744-9553-BC4A07D1E0D1}">
      <dgm:prSet/>
      <dgm:spPr/>
      <dgm:t>
        <a:bodyPr/>
        <a:lstStyle/>
        <a:p>
          <a:endParaRPr lang="en-US"/>
        </a:p>
      </dgm:t>
    </dgm:pt>
    <dgm:pt modelId="{6524F503-2C63-4DFF-9E72-7C4E895E395B}">
      <dgm:prSet/>
      <dgm:spPr/>
      <dgm:t>
        <a:bodyPr/>
        <a:lstStyle/>
        <a:p>
          <a:pPr rtl="0"/>
          <a:r>
            <a:rPr lang="en-US" dirty="0" smtClean="0"/>
            <a:t>Cleanup</a:t>
          </a:r>
          <a:endParaRPr lang="en-US" dirty="0"/>
        </a:p>
      </dgm:t>
    </dgm:pt>
    <dgm:pt modelId="{BE8A36AA-4385-47D3-BF1A-86E2A7995705}" type="parTrans" cxnId="{B3EC924B-601F-4578-A03F-E878634A738D}">
      <dgm:prSet/>
      <dgm:spPr/>
      <dgm:t>
        <a:bodyPr/>
        <a:lstStyle/>
        <a:p>
          <a:endParaRPr lang="en-US"/>
        </a:p>
      </dgm:t>
    </dgm:pt>
    <dgm:pt modelId="{2DDE9F21-C0A6-4BDB-8297-4CD5298711BA}" type="sibTrans" cxnId="{B3EC924B-601F-4578-A03F-E878634A738D}">
      <dgm:prSet/>
      <dgm:spPr/>
      <dgm:t>
        <a:bodyPr/>
        <a:lstStyle/>
        <a:p>
          <a:endParaRPr lang="en-US"/>
        </a:p>
      </dgm:t>
    </dgm:pt>
    <dgm:pt modelId="{283A1218-06DB-4F19-85C2-EF2AB05CD9F2}">
      <dgm:prSet/>
      <dgm:spPr/>
      <dgm:t>
        <a:bodyPr/>
        <a:lstStyle/>
        <a:p>
          <a:pPr rtl="0"/>
          <a:r>
            <a:rPr lang="en-US" dirty="0" smtClean="0"/>
            <a:t>Phase 3 (long-term)</a:t>
          </a:r>
          <a:endParaRPr lang="en-US" dirty="0"/>
        </a:p>
      </dgm:t>
    </dgm:pt>
    <dgm:pt modelId="{D471C949-D9D3-460A-AB13-6F23CDDB027D}" type="parTrans" cxnId="{D739DA46-C6E0-4884-B79E-F9D00043AAD1}">
      <dgm:prSet/>
      <dgm:spPr/>
      <dgm:t>
        <a:bodyPr/>
        <a:lstStyle/>
        <a:p>
          <a:endParaRPr lang="en-US"/>
        </a:p>
      </dgm:t>
    </dgm:pt>
    <dgm:pt modelId="{0C20011F-60E1-4E69-B595-BB7029C70C7D}" type="sibTrans" cxnId="{D739DA46-C6E0-4884-B79E-F9D00043AAD1}">
      <dgm:prSet/>
      <dgm:spPr/>
      <dgm:t>
        <a:bodyPr/>
        <a:lstStyle/>
        <a:p>
          <a:endParaRPr lang="en-US"/>
        </a:p>
      </dgm:t>
    </dgm:pt>
    <dgm:pt modelId="{F1067EFC-417D-4494-A997-410020843121}">
      <dgm:prSet/>
      <dgm:spPr/>
      <dgm:t>
        <a:bodyPr/>
        <a:lstStyle/>
        <a:p>
          <a:pPr rtl="0"/>
          <a:r>
            <a:rPr lang="en-US" dirty="0" smtClean="0"/>
            <a:t>Increase risk capability</a:t>
          </a:r>
          <a:endParaRPr lang="en-US" dirty="0"/>
        </a:p>
      </dgm:t>
    </dgm:pt>
    <dgm:pt modelId="{705A0521-4354-4861-ACF4-90F0EA866338}" type="parTrans" cxnId="{74D5C964-0E9F-4CE3-9CD7-174791D89CC8}">
      <dgm:prSet/>
      <dgm:spPr/>
      <dgm:t>
        <a:bodyPr/>
        <a:lstStyle/>
        <a:p>
          <a:endParaRPr lang="en-US"/>
        </a:p>
      </dgm:t>
    </dgm:pt>
    <dgm:pt modelId="{35CABBC1-2C07-4AEB-B067-47ADC1652408}" type="sibTrans" cxnId="{74D5C964-0E9F-4CE3-9CD7-174791D89CC8}">
      <dgm:prSet/>
      <dgm:spPr/>
      <dgm:t>
        <a:bodyPr/>
        <a:lstStyle/>
        <a:p>
          <a:endParaRPr lang="en-US"/>
        </a:p>
      </dgm:t>
    </dgm:pt>
    <dgm:pt modelId="{F21E2274-CA15-4C2E-8923-837AE2E78FBE}">
      <dgm:prSet/>
      <dgm:spPr/>
      <dgm:t>
        <a:bodyPr/>
        <a:lstStyle/>
        <a:p>
          <a:pPr rtl="0"/>
          <a:r>
            <a:rPr lang="en-US" dirty="0" smtClean="0"/>
            <a:t>Project to Supplier relationship</a:t>
          </a:r>
          <a:endParaRPr lang="en-US" dirty="0"/>
        </a:p>
      </dgm:t>
    </dgm:pt>
    <dgm:pt modelId="{1E7620B4-0EC4-45F4-B44C-1FF06BA29284}" type="parTrans" cxnId="{F48B258D-6BAD-423E-902E-C1B9827D3110}">
      <dgm:prSet/>
      <dgm:spPr/>
      <dgm:t>
        <a:bodyPr/>
        <a:lstStyle/>
        <a:p>
          <a:endParaRPr lang="en-US"/>
        </a:p>
      </dgm:t>
    </dgm:pt>
    <dgm:pt modelId="{0557146C-367E-4A0C-A9BE-1F3FCCA30C36}" type="sibTrans" cxnId="{F48B258D-6BAD-423E-902E-C1B9827D3110}">
      <dgm:prSet/>
      <dgm:spPr/>
      <dgm:t>
        <a:bodyPr/>
        <a:lstStyle/>
        <a:p>
          <a:endParaRPr lang="en-US"/>
        </a:p>
      </dgm:t>
    </dgm:pt>
    <dgm:pt modelId="{73F9FE5D-E0A3-4284-A265-9CBE9FCB971E}">
      <dgm:prSet/>
      <dgm:spPr/>
      <dgm:t>
        <a:bodyPr/>
        <a:lstStyle/>
        <a:p>
          <a:pPr rtl="0"/>
          <a:r>
            <a:rPr lang="en-US" dirty="0" smtClean="0"/>
            <a:t>SRA Champion: Paul Linden</a:t>
          </a:r>
          <a:endParaRPr lang="en-US" dirty="0"/>
        </a:p>
      </dgm:t>
    </dgm:pt>
    <dgm:pt modelId="{6E350DC9-AE13-4607-AB77-1056F310AE44}" type="parTrans" cxnId="{6DF8D92D-71C9-4C33-80B8-B9764B22AA41}">
      <dgm:prSet/>
      <dgm:spPr/>
      <dgm:t>
        <a:bodyPr/>
        <a:lstStyle/>
        <a:p>
          <a:endParaRPr lang="en-US"/>
        </a:p>
      </dgm:t>
    </dgm:pt>
    <dgm:pt modelId="{D43AB499-7072-4D12-9103-31132ADB6E16}" type="sibTrans" cxnId="{6DF8D92D-71C9-4C33-80B8-B9764B22AA41}">
      <dgm:prSet/>
      <dgm:spPr/>
      <dgm:t>
        <a:bodyPr/>
        <a:lstStyle/>
        <a:p>
          <a:endParaRPr lang="en-US"/>
        </a:p>
      </dgm:t>
    </dgm:pt>
    <dgm:pt modelId="{FEF0057C-F14D-45EA-9120-95A384C4B61E}">
      <dgm:prSet/>
      <dgm:spPr/>
      <dgm:t>
        <a:bodyPr/>
        <a:lstStyle/>
        <a:p>
          <a:pPr rtl="0"/>
          <a:r>
            <a:rPr lang="en-US" dirty="0" smtClean="0"/>
            <a:t>SRA Documentation</a:t>
          </a:r>
          <a:endParaRPr lang="en-US" dirty="0"/>
        </a:p>
      </dgm:t>
    </dgm:pt>
    <dgm:pt modelId="{CC9CFB5A-DCBD-48BB-9947-EF65FFBC6015}" type="parTrans" cxnId="{79ED88B4-212B-46D9-82EF-90445682815E}">
      <dgm:prSet/>
      <dgm:spPr/>
      <dgm:t>
        <a:bodyPr/>
        <a:lstStyle/>
        <a:p>
          <a:endParaRPr lang="en-US"/>
        </a:p>
      </dgm:t>
    </dgm:pt>
    <dgm:pt modelId="{AEA97172-D078-4F8F-8D64-F48DB005C3E8}" type="sibTrans" cxnId="{79ED88B4-212B-46D9-82EF-90445682815E}">
      <dgm:prSet/>
      <dgm:spPr/>
      <dgm:t>
        <a:bodyPr/>
        <a:lstStyle/>
        <a:p>
          <a:endParaRPr lang="en-US"/>
        </a:p>
      </dgm:t>
    </dgm:pt>
    <dgm:pt modelId="{26178C01-0BFD-4808-B88B-8F1B9FE53E20}">
      <dgm:prSet/>
      <dgm:spPr/>
      <dgm:t>
        <a:bodyPr/>
        <a:lstStyle/>
        <a:p>
          <a:pPr rtl="0"/>
          <a:r>
            <a:rPr lang="en-US" dirty="0" smtClean="0"/>
            <a:t>Categories 6 and 7</a:t>
          </a:r>
          <a:endParaRPr lang="en-US" dirty="0"/>
        </a:p>
      </dgm:t>
    </dgm:pt>
    <dgm:pt modelId="{5425678F-95CE-4359-A2EA-D1F5950142F8}" type="parTrans" cxnId="{FE510009-23BA-41D2-9492-A23DC2781BE5}">
      <dgm:prSet/>
      <dgm:spPr/>
      <dgm:t>
        <a:bodyPr/>
        <a:lstStyle/>
        <a:p>
          <a:endParaRPr lang="en-US"/>
        </a:p>
      </dgm:t>
    </dgm:pt>
    <dgm:pt modelId="{B572D5EF-6DC1-4CCB-B89E-510A4F7BF50E}" type="sibTrans" cxnId="{FE510009-23BA-41D2-9492-A23DC2781BE5}">
      <dgm:prSet/>
      <dgm:spPr/>
      <dgm:t>
        <a:bodyPr/>
        <a:lstStyle/>
        <a:p>
          <a:endParaRPr lang="en-US"/>
        </a:p>
      </dgm:t>
    </dgm:pt>
    <dgm:pt modelId="{70284B6F-4C1A-412F-BE3E-B8B65D8B5AA9}">
      <dgm:prSet/>
      <dgm:spPr/>
      <dgm:t>
        <a:bodyPr/>
        <a:lstStyle/>
        <a:p>
          <a:pPr rtl="0"/>
          <a:r>
            <a:rPr lang="en-US" dirty="0" smtClean="0"/>
            <a:t>Categories 6 and 7</a:t>
          </a:r>
          <a:endParaRPr lang="en-US" dirty="0"/>
        </a:p>
      </dgm:t>
    </dgm:pt>
    <dgm:pt modelId="{BEE35342-116D-4337-9CED-A661CE915F79}" type="parTrans" cxnId="{1BF55BAB-1928-465F-8A24-DDA683F899CB}">
      <dgm:prSet/>
      <dgm:spPr/>
      <dgm:t>
        <a:bodyPr/>
        <a:lstStyle/>
        <a:p>
          <a:endParaRPr lang="en-US"/>
        </a:p>
      </dgm:t>
    </dgm:pt>
    <dgm:pt modelId="{FB00333B-675D-40B3-AC90-CA102B41B8EC}" type="sibTrans" cxnId="{1BF55BAB-1928-465F-8A24-DDA683F899CB}">
      <dgm:prSet/>
      <dgm:spPr/>
      <dgm:t>
        <a:bodyPr/>
        <a:lstStyle/>
        <a:p>
          <a:endParaRPr lang="en-US"/>
        </a:p>
      </dgm:t>
    </dgm:pt>
    <dgm:pt modelId="{F04C2AD4-2E28-4C12-8FD2-C8E02C67058C}" type="pres">
      <dgm:prSet presAssocID="{E2706422-E7A5-413A-AE20-0F82B4A69255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564E117-34CB-409C-879B-589138EA09F8}" type="pres">
      <dgm:prSet presAssocID="{E2706422-E7A5-413A-AE20-0F82B4A69255}" presName="arrow" presStyleLbl="bgShp" presStyleIdx="0" presStyleCnt="1" custLinFactNeighborX="17414" custLinFactNeighborY="-8701"/>
      <dgm:spPr/>
    </dgm:pt>
    <dgm:pt modelId="{B1108326-4294-4FE1-9019-5B7363AC3C8B}" type="pres">
      <dgm:prSet presAssocID="{E2706422-E7A5-413A-AE20-0F82B4A69255}" presName="linearProcess" presStyleCnt="0"/>
      <dgm:spPr/>
    </dgm:pt>
    <dgm:pt modelId="{37B75B17-521C-4D35-A6F4-C0C8BCFA3143}" type="pres">
      <dgm:prSet presAssocID="{68AD2DEC-A17C-40C3-B38E-DBC0282C0527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D68899-C209-4FAD-9A3C-2A3F983B12B5}" type="pres">
      <dgm:prSet presAssocID="{A972EBD8-EB91-41A3-81CA-46DC044F79FC}" presName="sibTrans" presStyleCnt="0"/>
      <dgm:spPr/>
    </dgm:pt>
    <dgm:pt modelId="{F2EE8B2E-A055-4E52-9610-9DC44DF956FB}" type="pres">
      <dgm:prSet presAssocID="{F772C732-79C2-4BC3-BF55-311C3359F89D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EF2C55-89F9-4955-9BBA-2FA3F2DF6E81}" type="pres">
      <dgm:prSet presAssocID="{9EFA60DD-5C99-4EC8-95FA-A2433D7A6F7D}" presName="sibTrans" presStyleCnt="0"/>
      <dgm:spPr/>
    </dgm:pt>
    <dgm:pt modelId="{B0B2559F-2066-4203-8B95-6A1D61FBF4BD}" type="pres">
      <dgm:prSet presAssocID="{283A1218-06DB-4F19-85C2-EF2AB05CD9F2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2A5F5C-B014-4B53-8472-D23685DA4626}" type="presOf" srcId="{F21E2274-CA15-4C2E-8923-837AE2E78FBE}" destId="{B0B2559F-2066-4203-8B95-6A1D61FBF4BD}" srcOrd="0" destOrd="3" presId="urn:microsoft.com/office/officeart/2005/8/layout/hProcess9"/>
    <dgm:cxn modelId="{F48B258D-6BAD-423E-902E-C1B9827D3110}" srcId="{283A1218-06DB-4F19-85C2-EF2AB05CD9F2}" destId="{F21E2274-CA15-4C2E-8923-837AE2E78FBE}" srcOrd="2" destOrd="0" parTransId="{1E7620B4-0EC4-45F4-B44C-1FF06BA29284}" sibTransId="{0557146C-367E-4A0C-A9BE-1F3FCCA30C36}"/>
    <dgm:cxn modelId="{2713C044-A39D-464A-B27D-240B710D1751}" type="presOf" srcId="{73F9FE5D-E0A3-4284-A265-9CBE9FCB971E}" destId="{37B75B17-521C-4D35-A6F4-C0C8BCFA3143}" srcOrd="0" destOrd="2" presId="urn:microsoft.com/office/officeart/2005/8/layout/hProcess9"/>
    <dgm:cxn modelId="{74D5C964-0E9F-4CE3-9CD7-174791D89CC8}" srcId="{283A1218-06DB-4F19-85C2-EF2AB05CD9F2}" destId="{F1067EFC-417D-4494-A997-410020843121}" srcOrd="0" destOrd="0" parTransId="{705A0521-4354-4861-ACF4-90F0EA866338}" sibTransId="{35CABBC1-2C07-4AEB-B067-47ADC1652408}"/>
    <dgm:cxn modelId="{AF023BE9-76C4-4F9D-AA07-C642FFEA45A6}" type="presOf" srcId="{6524F503-2C63-4DFF-9E72-7C4E895E395B}" destId="{F2EE8B2E-A055-4E52-9610-9DC44DF956FB}" srcOrd="0" destOrd="1" presId="urn:microsoft.com/office/officeart/2005/8/layout/hProcess9"/>
    <dgm:cxn modelId="{AC1F3BB3-41E6-441E-8B4B-142E4D5DFCA1}" type="presOf" srcId="{44404903-682A-4865-9665-CDD6D67A3E18}" destId="{37B75B17-521C-4D35-A6F4-C0C8BCFA3143}" srcOrd="0" destOrd="1" presId="urn:microsoft.com/office/officeart/2005/8/layout/hProcess9"/>
    <dgm:cxn modelId="{ECE25C6C-27DA-4D68-8192-7C1AFD998774}" type="presOf" srcId="{26178C01-0BFD-4808-B88B-8F1B9FE53E20}" destId="{F2EE8B2E-A055-4E52-9610-9DC44DF956FB}" srcOrd="0" destOrd="2" presId="urn:microsoft.com/office/officeart/2005/8/layout/hProcess9"/>
    <dgm:cxn modelId="{4F9E88F4-A286-402C-A57E-21971161C110}" srcId="{68AD2DEC-A17C-40C3-B38E-DBC0282C0527}" destId="{44404903-682A-4865-9665-CDD6D67A3E18}" srcOrd="0" destOrd="0" parTransId="{22835FB7-8AB7-457C-B4AC-AB017AF51EE0}" sibTransId="{2DE454B2-6FA1-432D-B4A2-DA713DC27A76}"/>
    <dgm:cxn modelId="{79ED88B4-212B-46D9-82EF-90445682815E}" srcId="{68AD2DEC-A17C-40C3-B38E-DBC0282C0527}" destId="{FEF0057C-F14D-45EA-9120-95A384C4B61E}" srcOrd="2" destOrd="0" parTransId="{CC9CFB5A-DCBD-48BB-9947-EF65FFBC6015}" sibTransId="{AEA97172-D078-4F8F-8D64-F48DB005C3E8}"/>
    <dgm:cxn modelId="{1F76E6A8-4EF0-4744-9553-BC4A07D1E0D1}" srcId="{E2706422-E7A5-413A-AE20-0F82B4A69255}" destId="{F772C732-79C2-4BC3-BF55-311C3359F89D}" srcOrd="1" destOrd="0" parTransId="{5250967A-C880-4F6B-A15B-9F1A207E8018}" sibTransId="{9EFA60DD-5C99-4EC8-95FA-A2433D7A6F7D}"/>
    <dgm:cxn modelId="{FE510009-23BA-41D2-9492-A23DC2781BE5}" srcId="{F772C732-79C2-4BC3-BF55-311C3359F89D}" destId="{26178C01-0BFD-4808-B88B-8F1B9FE53E20}" srcOrd="1" destOrd="0" parTransId="{5425678F-95CE-4359-A2EA-D1F5950142F8}" sibTransId="{B572D5EF-6DC1-4CCB-B89E-510A4F7BF50E}"/>
    <dgm:cxn modelId="{1BF55BAB-1928-465F-8A24-DDA683F899CB}" srcId="{283A1218-06DB-4F19-85C2-EF2AB05CD9F2}" destId="{70284B6F-4C1A-412F-BE3E-B8B65D8B5AA9}" srcOrd="1" destOrd="0" parTransId="{BEE35342-116D-4337-9CED-A661CE915F79}" sibTransId="{FB00333B-675D-40B3-AC90-CA102B41B8EC}"/>
    <dgm:cxn modelId="{06AC93ED-9650-497A-B536-0371060030B2}" type="presOf" srcId="{FEF0057C-F14D-45EA-9120-95A384C4B61E}" destId="{37B75B17-521C-4D35-A6F4-C0C8BCFA3143}" srcOrd="0" destOrd="3" presId="urn:microsoft.com/office/officeart/2005/8/layout/hProcess9"/>
    <dgm:cxn modelId="{B3EC924B-601F-4578-A03F-E878634A738D}" srcId="{F772C732-79C2-4BC3-BF55-311C3359F89D}" destId="{6524F503-2C63-4DFF-9E72-7C4E895E395B}" srcOrd="0" destOrd="0" parTransId="{BE8A36AA-4385-47D3-BF1A-86E2A7995705}" sibTransId="{2DDE9F21-C0A6-4BDB-8297-4CD5298711BA}"/>
    <dgm:cxn modelId="{F04CFC54-0407-42C4-BD7A-80570EF9ECF8}" type="presOf" srcId="{68AD2DEC-A17C-40C3-B38E-DBC0282C0527}" destId="{37B75B17-521C-4D35-A6F4-C0C8BCFA3143}" srcOrd="0" destOrd="0" presId="urn:microsoft.com/office/officeart/2005/8/layout/hProcess9"/>
    <dgm:cxn modelId="{19672468-A549-4D98-B5E9-8ABDFB609673}" type="presOf" srcId="{70284B6F-4C1A-412F-BE3E-B8B65D8B5AA9}" destId="{B0B2559F-2066-4203-8B95-6A1D61FBF4BD}" srcOrd="0" destOrd="2" presId="urn:microsoft.com/office/officeart/2005/8/layout/hProcess9"/>
    <dgm:cxn modelId="{6DF8D92D-71C9-4C33-80B8-B9764B22AA41}" srcId="{68AD2DEC-A17C-40C3-B38E-DBC0282C0527}" destId="{73F9FE5D-E0A3-4284-A265-9CBE9FCB971E}" srcOrd="1" destOrd="0" parTransId="{6E350DC9-AE13-4607-AB77-1056F310AE44}" sibTransId="{D43AB499-7072-4D12-9103-31132ADB6E16}"/>
    <dgm:cxn modelId="{B3EAF0C0-9729-4F07-999E-23F6B96733F7}" type="presOf" srcId="{E2706422-E7A5-413A-AE20-0F82B4A69255}" destId="{F04C2AD4-2E28-4C12-8FD2-C8E02C67058C}" srcOrd="0" destOrd="0" presId="urn:microsoft.com/office/officeart/2005/8/layout/hProcess9"/>
    <dgm:cxn modelId="{D739DA46-C6E0-4884-B79E-F9D00043AAD1}" srcId="{E2706422-E7A5-413A-AE20-0F82B4A69255}" destId="{283A1218-06DB-4F19-85C2-EF2AB05CD9F2}" srcOrd="2" destOrd="0" parTransId="{D471C949-D9D3-460A-AB13-6F23CDDB027D}" sibTransId="{0C20011F-60E1-4E69-B595-BB7029C70C7D}"/>
    <dgm:cxn modelId="{83245D5C-7C20-4F2A-933B-B84AB3E8F46C}" type="presOf" srcId="{F772C732-79C2-4BC3-BF55-311C3359F89D}" destId="{F2EE8B2E-A055-4E52-9610-9DC44DF956FB}" srcOrd="0" destOrd="0" presId="urn:microsoft.com/office/officeart/2005/8/layout/hProcess9"/>
    <dgm:cxn modelId="{8DB10F39-CA71-4818-B5C5-1750F71C89E8}" srcId="{E2706422-E7A5-413A-AE20-0F82B4A69255}" destId="{68AD2DEC-A17C-40C3-B38E-DBC0282C0527}" srcOrd="0" destOrd="0" parTransId="{0B46FA4C-95E9-45BF-B376-AF830AD06500}" sibTransId="{A972EBD8-EB91-41A3-81CA-46DC044F79FC}"/>
    <dgm:cxn modelId="{424D254C-7ABD-4FBD-A102-0F1FF4C6385B}" type="presOf" srcId="{283A1218-06DB-4F19-85C2-EF2AB05CD9F2}" destId="{B0B2559F-2066-4203-8B95-6A1D61FBF4BD}" srcOrd="0" destOrd="0" presId="urn:microsoft.com/office/officeart/2005/8/layout/hProcess9"/>
    <dgm:cxn modelId="{B16A3596-4689-4B9B-8B49-5E9A447F3D28}" type="presOf" srcId="{F1067EFC-417D-4494-A997-410020843121}" destId="{B0B2559F-2066-4203-8B95-6A1D61FBF4BD}" srcOrd="0" destOrd="1" presId="urn:microsoft.com/office/officeart/2005/8/layout/hProcess9"/>
    <dgm:cxn modelId="{5267A6D7-9A9A-481E-ADA6-0C70C9D927D6}" type="presParOf" srcId="{F04C2AD4-2E28-4C12-8FD2-C8E02C67058C}" destId="{E564E117-34CB-409C-879B-589138EA09F8}" srcOrd="0" destOrd="0" presId="urn:microsoft.com/office/officeart/2005/8/layout/hProcess9"/>
    <dgm:cxn modelId="{35CA788C-CFE1-4B4C-AF24-1D9600A64995}" type="presParOf" srcId="{F04C2AD4-2E28-4C12-8FD2-C8E02C67058C}" destId="{B1108326-4294-4FE1-9019-5B7363AC3C8B}" srcOrd="1" destOrd="0" presId="urn:microsoft.com/office/officeart/2005/8/layout/hProcess9"/>
    <dgm:cxn modelId="{4AA910DE-AD11-4654-B1EB-6FE2627A53B9}" type="presParOf" srcId="{B1108326-4294-4FE1-9019-5B7363AC3C8B}" destId="{37B75B17-521C-4D35-A6F4-C0C8BCFA3143}" srcOrd="0" destOrd="0" presId="urn:microsoft.com/office/officeart/2005/8/layout/hProcess9"/>
    <dgm:cxn modelId="{F94DBD16-FBC3-4C2F-A388-D5E85E279198}" type="presParOf" srcId="{B1108326-4294-4FE1-9019-5B7363AC3C8B}" destId="{A9D68899-C209-4FAD-9A3C-2A3F983B12B5}" srcOrd="1" destOrd="0" presId="urn:microsoft.com/office/officeart/2005/8/layout/hProcess9"/>
    <dgm:cxn modelId="{0297142C-1F60-403E-A5F9-7D44BDA58583}" type="presParOf" srcId="{B1108326-4294-4FE1-9019-5B7363AC3C8B}" destId="{F2EE8B2E-A055-4E52-9610-9DC44DF956FB}" srcOrd="2" destOrd="0" presId="urn:microsoft.com/office/officeart/2005/8/layout/hProcess9"/>
    <dgm:cxn modelId="{67CAC297-0EFA-4E0B-9D46-7BE3BB2BFEBF}" type="presParOf" srcId="{B1108326-4294-4FE1-9019-5B7363AC3C8B}" destId="{BEEF2C55-89F9-4955-9BBA-2FA3F2DF6E81}" srcOrd="3" destOrd="0" presId="urn:microsoft.com/office/officeart/2005/8/layout/hProcess9"/>
    <dgm:cxn modelId="{91696879-436E-4B5B-ACA5-CC2122B3A6DD}" type="presParOf" srcId="{B1108326-4294-4FE1-9019-5B7363AC3C8B}" destId="{B0B2559F-2066-4203-8B95-6A1D61FBF4BD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4BDF5A0-F74B-453E-A09D-2DBC5A4A3F27}" type="doc">
      <dgm:prSet loTypeId="urn:microsoft.com/office/officeart/2005/8/layout/p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46E1384C-18EE-4F07-A61A-67B654ED5E88}">
      <dgm:prSet/>
      <dgm:spPr/>
      <dgm:t>
        <a:bodyPr/>
        <a:lstStyle/>
        <a:p>
          <a:pPr rtl="0"/>
          <a:r>
            <a:rPr lang="en-US" dirty="0" smtClean="0"/>
            <a:t>Lessons for School</a:t>
          </a:r>
          <a:endParaRPr lang="en-US" dirty="0"/>
        </a:p>
      </dgm:t>
    </dgm:pt>
    <dgm:pt modelId="{8653AB11-EAE2-4E8B-BA30-493B29040343}" type="parTrans" cxnId="{6325EB34-469F-4341-8E2A-855A93FE1F85}">
      <dgm:prSet/>
      <dgm:spPr/>
      <dgm:t>
        <a:bodyPr/>
        <a:lstStyle/>
        <a:p>
          <a:endParaRPr lang="en-US"/>
        </a:p>
      </dgm:t>
    </dgm:pt>
    <dgm:pt modelId="{5D18377B-F19D-4539-B9E7-4429B87B6043}" type="sibTrans" cxnId="{6325EB34-469F-4341-8E2A-855A93FE1F85}">
      <dgm:prSet/>
      <dgm:spPr/>
      <dgm:t>
        <a:bodyPr/>
        <a:lstStyle/>
        <a:p>
          <a:endParaRPr lang="en-US"/>
        </a:p>
      </dgm:t>
    </dgm:pt>
    <dgm:pt modelId="{32390AB9-4EA6-43A9-BAE7-22B937BC9C4C}">
      <dgm:prSet/>
      <dgm:spPr/>
      <dgm:t>
        <a:bodyPr/>
        <a:lstStyle/>
        <a:p>
          <a:pPr rtl="0"/>
          <a:r>
            <a:rPr lang="en-US" smtClean="0"/>
            <a:t>Apply Methodical Approach</a:t>
          </a:r>
          <a:endParaRPr lang="en-US"/>
        </a:p>
      </dgm:t>
    </dgm:pt>
    <dgm:pt modelId="{681FEF89-1561-4F59-8C40-E3607147E96C}" type="parTrans" cxnId="{FD51E77C-95FC-4133-B990-6A3E06539CDB}">
      <dgm:prSet/>
      <dgm:spPr/>
      <dgm:t>
        <a:bodyPr/>
        <a:lstStyle/>
        <a:p>
          <a:endParaRPr lang="en-US"/>
        </a:p>
      </dgm:t>
    </dgm:pt>
    <dgm:pt modelId="{B786B2BE-A726-46EF-9033-B016CE1EF396}" type="sibTrans" cxnId="{FD51E77C-95FC-4133-B990-6A3E06539CDB}">
      <dgm:prSet/>
      <dgm:spPr/>
      <dgm:t>
        <a:bodyPr/>
        <a:lstStyle/>
        <a:p>
          <a:endParaRPr lang="en-US"/>
        </a:p>
      </dgm:t>
    </dgm:pt>
    <dgm:pt modelId="{A174B02D-134C-4094-ADDA-6E4FEBB0E8A5}">
      <dgm:prSet/>
      <dgm:spPr/>
      <dgm:t>
        <a:bodyPr/>
        <a:lstStyle/>
        <a:p>
          <a:pPr rtl="0"/>
          <a:r>
            <a:rPr lang="en-US" smtClean="0"/>
            <a:t>Consult Stakeholders and Solve Problems</a:t>
          </a:r>
          <a:endParaRPr lang="en-US"/>
        </a:p>
      </dgm:t>
    </dgm:pt>
    <dgm:pt modelId="{CFC1B707-58B5-450B-884A-7E0878CD47B0}" type="parTrans" cxnId="{F9748341-481B-47EE-9AF5-3295CA001ECD}">
      <dgm:prSet/>
      <dgm:spPr/>
      <dgm:t>
        <a:bodyPr/>
        <a:lstStyle/>
        <a:p>
          <a:endParaRPr lang="en-US"/>
        </a:p>
      </dgm:t>
    </dgm:pt>
    <dgm:pt modelId="{8B142931-10E6-4F9C-8770-F99259229FA4}" type="sibTrans" cxnId="{F9748341-481B-47EE-9AF5-3295CA001ECD}">
      <dgm:prSet/>
      <dgm:spPr/>
      <dgm:t>
        <a:bodyPr/>
        <a:lstStyle/>
        <a:p>
          <a:endParaRPr lang="en-US"/>
        </a:p>
      </dgm:t>
    </dgm:pt>
    <dgm:pt modelId="{5CAD290A-D1C9-4633-93FA-B30A3C34A3DD}">
      <dgm:prSet/>
      <dgm:spPr/>
      <dgm:t>
        <a:bodyPr/>
        <a:lstStyle/>
        <a:p>
          <a:pPr rtl="0"/>
          <a:r>
            <a:rPr lang="en-US" dirty="0" smtClean="0"/>
            <a:t>Supply Chain &amp; Strategic Sourcing</a:t>
          </a:r>
          <a:endParaRPr lang="en-US" dirty="0"/>
        </a:p>
      </dgm:t>
    </dgm:pt>
    <dgm:pt modelId="{9321DA50-64AF-4A77-8F31-0D1489CA54E0}" type="parTrans" cxnId="{910BA3B6-3356-461E-AA8B-DA486E6737F7}">
      <dgm:prSet/>
      <dgm:spPr/>
      <dgm:t>
        <a:bodyPr/>
        <a:lstStyle/>
        <a:p>
          <a:endParaRPr lang="en-US"/>
        </a:p>
      </dgm:t>
    </dgm:pt>
    <dgm:pt modelId="{C7962A04-9A6C-4A6A-87AF-D1817CD14B62}" type="sibTrans" cxnId="{910BA3B6-3356-461E-AA8B-DA486E6737F7}">
      <dgm:prSet/>
      <dgm:spPr/>
      <dgm:t>
        <a:bodyPr/>
        <a:lstStyle/>
        <a:p>
          <a:endParaRPr lang="en-US"/>
        </a:p>
      </dgm:t>
    </dgm:pt>
    <dgm:pt modelId="{EA3BFA1B-F341-4121-AD70-B6A48D539691}">
      <dgm:prSet/>
      <dgm:spPr/>
      <dgm:t>
        <a:bodyPr/>
        <a:lstStyle/>
        <a:p>
          <a:pPr rtl="0"/>
          <a:r>
            <a:rPr lang="en-US" smtClean="0"/>
            <a:t>Gore Culture</a:t>
          </a:r>
          <a:endParaRPr lang="en-US"/>
        </a:p>
      </dgm:t>
    </dgm:pt>
    <dgm:pt modelId="{3A38B06C-748F-423F-833B-CE3757F2D3BF}" type="parTrans" cxnId="{380E0E3E-2373-4C1C-98D5-CB2A37CC92A6}">
      <dgm:prSet/>
      <dgm:spPr/>
      <dgm:t>
        <a:bodyPr/>
        <a:lstStyle/>
        <a:p>
          <a:endParaRPr lang="en-US"/>
        </a:p>
      </dgm:t>
    </dgm:pt>
    <dgm:pt modelId="{605E6AD5-3E30-48F5-A7C7-CD0628FB66C9}" type="sibTrans" cxnId="{380E0E3E-2373-4C1C-98D5-CB2A37CC92A6}">
      <dgm:prSet/>
      <dgm:spPr/>
      <dgm:t>
        <a:bodyPr/>
        <a:lstStyle/>
        <a:p>
          <a:endParaRPr lang="en-US"/>
        </a:p>
      </dgm:t>
    </dgm:pt>
    <dgm:pt modelId="{29476D0F-96E1-4074-9906-5AEA26007F8B}">
      <dgm:prSet/>
      <dgm:spPr/>
      <dgm:t>
        <a:bodyPr/>
        <a:lstStyle/>
        <a:p>
          <a:pPr rtl="0"/>
          <a:r>
            <a:rPr lang="en-US" smtClean="0"/>
            <a:t>Alignment with personal values</a:t>
          </a:r>
          <a:endParaRPr lang="en-US"/>
        </a:p>
      </dgm:t>
    </dgm:pt>
    <dgm:pt modelId="{E3D4576C-F028-4D13-BCAD-D178CA9C6D4D}" type="parTrans" cxnId="{0EAF6B22-3FC4-40CD-ADA2-19189018B8AA}">
      <dgm:prSet/>
      <dgm:spPr/>
      <dgm:t>
        <a:bodyPr/>
        <a:lstStyle/>
        <a:p>
          <a:endParaRPr lang="en-US"/>
        </a:p>
      </dgm:t>
    </dgm:pt>
    <dgm:pt modelId="{C337C955-21C8-4605-9065-4147FEA5B8D2}" type="sibTrans" cxnId="{0EAF6B22-3FC4-40CD-ADA2-19189018B8AA}">
      <dgm:prSet/>
      <dgm:spPr/>
      <dgm:t>
        <a:bodyPr/>
        <a:lstStyle/>
        <a:p>
          <a:endParaRPr lang="en-US"/>
        </a:p>
      </dgm:t>
    </dgm:pt>
    <dgm:pt modelId="{8071F577-39AE-466C-8034-DE3D2D038011}">
      <dgm:prSet/>
      <dgm:spPr/>
      <dgm:t>
        <a:bodyPr/>
        <a:lstStyle/>
        <a:p>
          <a:pPr rtl="0"/>
          <a:r>
            <a:rPr lang="en-US" dirty="0" smtClean="0"/>
            <a:t>Continuous Improvement</a:t>
          </a:r>
          <a:endParaRPr lang="en-US" dirty="0"/>
        </a:p>
      </dgm:t>
    </dgm:pt>
    <dgm:pt modelId="{73E8E7EB-4495-4B55-B16A-7728523483C7}" type="parTrans" cxnId="{62C8E9AF-0D89-4048-B8CA-C5083CB5F848}">
      <dgm:prSet/>
      <dgm:spPr/>
      <dgm:t>
        <a:bodyPr/>
        <a:lstStyle/>
        <a:p>
          <a:endParaRPr lang="en-US"/>
        </a:p>
      </dgm:t>
    </dgm:pt>
    <dgm:pt modelId="{F2620A96-9492-4636-897F-EEB487396E0E}" type="sibTrans" cxnId="{62C8E9AF-0D89-4048-B8CA-C5083CB5F848}">
      <dgm:prSet/>
      <dgm:spPr/>
      <dgm:t>
        <a:bodyPr/>
        <a:lstStyle/>
        <a:p>
          <a:endParaRPr lang="en-US"/>
        </a:p>
      </dgm:t>
    </dgm:pt>
    <dgm:pt modelId="{CD8D6687-B14B-4899-A8F7-18EB73061204}">
      <dgm:prSet/>
      <dgm:spPr/>
      <dgm:t>
        <a:bodyPr/>
        <a:lstStyle/>
        <a:p>
          <a:pPr rtl="0"/>
          <a:r>
            <a:rPr lang="en-US" smtClean="0"/>
            <a:t>Adapt to Business World</a:t>
          </a:r>
          <a:endParaRPr lang="en-US"/>
        </a:p>
      </dgm:t>
    </dgm:pt>
    <dgm:pt modelId="{98011649-6E03-4E9E-BCA1-B60697D0B7B8}" type="parTrans" cxnId="{9050B38D-D1BA-4418-A2D3-D41633EEDF8C}">
      <dgm:prSet/>
      <dgm:spPr/>
      <dgm:t>
        <a:bodyPr/>
        <a:lstStyle/>
        <a:p>
          <a:endParaRPr lang="en-US"/>
        </a:p>
      </dgm:t>
    </dgm:pt>
    <dgm:pt modelId="{5C621683-58EE-4808-9EE4-E584C9192954}" type="sibTrans" cxnId="{9050B38D-D1BA-4418-A2D3-D41633EEDF8C}">
      <dgm:prSet/>
      <dgm:spPr/>
      <dgm:t>
        <a:bodyPr/>
        <a:lstStyle/>
        <a:p>
          <a:endParaRPr lang="en-US"/>
        </a:p>
      </dgm:t>
    </dgm:pt>
    <dgm:pt modelId="{4540B6B3-D9AE-47C2-A59B-CEFEF3150BC3}" type="pres">
      <dgm:prSet presAssocID="{04BDF5A0-F74B-453E-A09D-2DBC5A4A3F2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8D7E34B-4EF6-4FB1-8E8F-8971C0EA8990}" type="pres">
      <dgm:prSet presAssocID="{04BDF5A0-F74B-453E-A09D-2DBC5A4A3F27}" presName="bkgdShp" presStyleLbl="alignAccFollowNode1" presStyleIdx="0" presStyleCnt="1" custLinFactNeighborX="233"/>
      <dgm:spPr>
        <a:solidFill>
          <a:schemeClr val="accent5">
            <a:lumMod val="40000"/>
            <a:lumOff val="60000"/>
            <a:alpha val="90000"/>
          </a:schemeClr>
        </a:solidFill>
      </dgm:spPr>
    </dgm:pt>
    <dgm:pt modelId="{D90574DD-1A36-4022-B8F3-DEE46E48A2B5}" type="pres">
      <dgm:prSet presAssocID="{04BDF5A0-F74B-453E-A09D-2DBC5A4A3F27}" presName="linComp" presStyleCnt="0"/>
      <dgm:spPr/>
    </dgm:pt>
    <dgm:pt modelId="{5CAC10FF-A146-45D3-AFF9-20429A5C6FE0}" type="pres">
      <dgm:prSet presAssocID="{46E1384C-18EE-4F07-A61A-67B654ED5E88}" presName="compNode" presStyleCnt="0"/>
      <dgm:spPr/>
    </dgm:pt>
    <dgm:pt modelId="{B50E00B2-4B14-4957-B8B2-289DB16203A1}" type="pres">
      <dgm:prSet presAssocID="{46E1384C-18EE-4F07-A61A-67B654ED5E8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73B9CC-3692-434B-ACB5-8C236DDC5E44}" type="pres">
      <dgm:prSet presAssocID="{46E1384C-18EE-4F07-A61A-67B654ED5E88}" presName="invisiNode" presStyleLbl="node1" presStyleIdx="0" presStyleCnt="3"/>
      <dgm:spPr/>
    </dgm:pt>
    <dgm:pt modelId="{6BFF1A2F-9C5C-4126-959C-5BCD30935C94}" type="pres">
      <dgm:prSet presAssocID="{46E1384C-18EE-4F07-A61A-67B654ED5E88}" presName="imagNode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E5D2C36-4D01-4D3B-8E27-4F939F6273E9}" type="pres">
      <dgm:prSet presAssocID="{5D18377B-F19D-4539-B9E7-4429B87B6043}" presName="sibTrans" presStyleLbl="sibTrans2D1" presStyleIdx="0" presStyleCnt="0"/>
      <dgm:spPr/>
      <dgm:t>
        <a:bodyPr/>
        <a:lstStyle/>
        <a:p>
          <a:endParaRPr lang="en-US"/>
        </a:p>
      </dgm:t>
    </dgm:pt>
    <dgm:pt modelId="{0B35466B-8752-4EBB-ABF6-39A908E8BDD6}" type="pres">
      <dgm:prSet presAssocID="{EA3BFA1B-F341-4121-AD70-B6A48D539691}" presName="compNode" presStyleCnt="0"/>
      <dgm:spPr/>
    </dgm:pt>
    <dgm:pt modelId="{5EF6DA93-B702-428F-BBE6-514659F85C39}" type="pres">
      <dgm:prSet presAssocID="{EA3BFA1B-F341-4121-AD70-B6A48D539691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F3CC79-8014-4063-936F-6C6D87EA6C81}" type="pres">
      <dgm:prSet presAssocID="{EA3BFA1B-F341-4121-AD70-B6A48D539691}" presName="invisiNode" presStyleLbl="node1" presStyleIdx="1" presStyleCnt="3"/>
      <dgm:spPr/>
    </dgm:pt>
    <dgm:pt modelId="{BFFA0324-2558-42B1-B029-AA0778CA0D30}" type="pres">
      <dgm:prSet presAssocID="{EA3BFA1B-F341-4121-AD70-B6A48D539691}" presName="imagNod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</dgm:spPr>
    </dgm:pt>
    <dgm:pt modelId="{188342FB-2B65-4CF2-8AB5-BE7C69AA7B64}" type="pres">
      <dgm:prSet presAssocID="{605E6AD5-3E30-48F5-A7C7-CD0628FB66C9}" presName="sibTrans" presStyleLbl="sibTrans2D1" presStyleIdx="0" presStyleCnt="0"/>
      <dgm:spPr/>
      <dgm:t>
        <a:bodyPr/>
        <a:lstStyle/>
        <a:p>
          <a:endParaRPr lang="en-US"/>
        </a:p>
      </dgm:t>
    </dgm:pt>
    <dgm:pt modelId="{6825C444-C5A5-4947-8B1B-44B7CC7BB91D}" type="pres">
      <dgm:prSet presAssocID="{8071F577-39AE-466C-8034-DE3D2D038011}" presName="compNode" presStyleCnt="0"/>
      <dgm:spPr/>
    </dgm:pt>
    <dgm:pt modelId="{2B93F492-4138-489E-AA14-FE718AD3419A}" type="pres">
      <dgm:prSet presAssocID="{8071F577-39AE-466C-8034-DE3D2D038011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54D390-D1C3-4343-8573-EC82CBB8AEB5}" type="pres">
      <dgm:prSet presAssocID="{8071F577-39AE-466C-8034-DE3D2D038011}" presName="invisiNode" presStyleLbl="node1" presStyleIdx="2" presStyleCnt="3"/>
      <dgm:spPr/>
    </dgm:pt>
    <dgm:pt modelId="{C930DF72-8848-4E65-8928-AC58FE1AE7DD}" type="pres">
      <dgm:prSet presAssocID="{8071F577-39AE-466C-8034-DE3D2D038011}" presName="imagNod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8000" b="-38000"/>
          </a:stretch>
        </a:blipFill>
      </dgm:spPr>
    </dgm:pt>
  </dgm:ptLst>
  <dgm:cxnLst>
    <dgm:cxn modelId="{910BA3B6-3356-461E-AA8B-DA486E6737F7}" srcId="{46E1384C-18EE-4F07-A61A-67B654ED5E88}" destId="{5CAD290A-D1C9-4633-93FA-B30A3C34A3DD}" srcOrd="2" destOrd="0" parTransId="{9321DA50-64AF-4A77-8F31-0D1489CA54E0}" sibTransId="{C7962A04-9A6C-4A6A-87AF-D1817CD14B62}"/>
    <dgm:cxn modelId="{5D0B9DE0-60EE-46CB-9C89-FF01D3C6917E}" type="presOf" srcId="{29476D0F-96E1-4074-9906-5AEA26007F8B}" destId="{5EF6DA93-B702-428F-BBE6-514659F85C39}" srcOrd="0" destOrd="1" presId="urn:microsoft.com/office/officeart/2005/8/layout/pList2"/>
    <dgm:cxn modelId="{4C36961D-A444-4B8B-B4F9-883150CE50C2}" type="presOf" srcId="{CD8D6687-B14B-4899-A8F7-18EB73061204}" destId="{2B93F492-4138-489E-AA14-FE718AD3419A}" srcOrd="0" destOrd="1" presId="urn:microsoft.com/office/officeart/2005/8/layout/pList2"/>
    <dgm:cxn modelId="{F9748341-481B-47EE-9AF5-3295CA001ECD}" srcId="{46E1384C-18EE-4F07-A61A-67B654ED5E88}" destId="{A174B02D-134C-4094-ADDA-6E4FEBB0E8A5}" srcOrd="1" destOrd="0" parTransId="{CFC1B707-58B5-450B-884A-7E0878CD47B0}" sibTransId="{8B142931-10E6-4F9C-8770-F99259229FA4}"/>
    <dgm:cxn modelId="{D339C7E3-3C0F-4705-88EF-E31BFAC0D8F2}" type="presOf" srcId="{EA3BFA1B-F341-4121-AD70-B6A48D539691}" destId="{5EF6DA93-B702-428F-BBE6-514659F85C39}" srcOrd="0" destOrd="0" presId="urn:microsoft.com/office/officeart/2005/8/layout/pList2"/>
    <dgm:cxn modelId="{0EAF6B22-3FC4-40CD-ADA2-19189018B8AA}" srcId="{EA3BFA1B-F341-4121-AD70-B6A48D539691}" destId="{29476D0F-96E1-4074-9906-5AEA26007F8B}" srcOrd="0" destOrd="0" parTransId="{E3D4576C-F028-4D13-BCAD-D178CA9C6D4D}" sibTransId="{C337C955-21C8-4605-9065-4147FEA5B8D2}"/>
    <dgm:cxn modelId="{409B7A52-E94D-43B0-8C7F-3F690CB1D84A}" type="presOf" srcId="{8071F577-39AE-466C-8034-DE3D2D038011}" destId="{2B93F492-4138-489E-AA14-FE718AD3419A}" srcOrd="0" destOrd="0" presId="urn:microsoft.com/office/officeart/2005/8/layout/pList2"/>
    <dgm:cxn modelId="{CD1A4E23-AE9E-45DF-8E31-AF1DDF347B1F}" type="presOf" srcId="{32390AB9-4EA6-43A9-BAE7-22B937BC9C4C}" destId="{B50E00B2-4B14-4957-B8B2-289DB16203A1}" srcOrd="0" destOrd="1" presId="urn:microsoft.com/office/officeart/2005/8/layout/pList2"/>
    <dgm:cxn modelId="{62C8E9AF-0D89-4048-B8CA-C5083CB5F848}" srcId="{04BDF5A0-F74B-453E-A09D-2DBC5A4A3F27}" destId="{8071F577-39AE-466C-8034-DE3D2D038011}" srcOrd="2" destOrd="0" parTransId="{73E8E7EB-4495-4B55-B16A-7728523483C7}" sibTransId="{F2620A96-9492-4636-897F-EEB487396E0E}"/>
    <dgm:cxn modelId="{579EF6B7-1BD3-44E3-9E1D-14D6CD578014}" type="presOf" srcId="{04BDF5A0-F74B-453E-A09D-2DBC5A4A3F27}" destId="{4540B6B3-D9AE-47C2-A59B-CEFEF3150BC3}" srcOrd="0" destOrd="0" presId="urn:microsoft.com/office/officeart/2005/8/layout/pList2"/>
    <dgm:cxn modelId="{9FE3E44A-0A17-4E19-8F01-CE2CBBC34D8B}" type="presOf" srcId="{46E1384C-18EE-4F07-A61A-67B654ED5E88}" destId="{B50E00B2-4B14-4957-B8B2-289DB16203A1}" srcOrd="0" destOrd="0" presId="urn:microsoft.com/office/officeart/2005/8/layout/pList2"/>
    <dgm:cxn modelId="{0DA98B63-316D-43DC-9BC8-5B857BBFEE1E}" type="presOf" srcId="{5D18377B-F19D-4539-B9E7-4429B87B6043}" destId="{2E5D2C36-4D01-4D3B-8E27-4F939F6273E9}" srcOrd="0" destOrd="0" presId="urn:microsoft.com/office/officeart/2005/8/layout/pList2"/>
    <dgm:cxn modelId="{08F7FCA6-BAF1-4B6F-A798-83735BECB5F2}" type="presOf" srcId="{605E6AD5-3E30-48F5-A7C7-CD0628FB66C9}" destId="{188342FB-2B65-4CF2-8AB5-BE7C69AA7B64}" srcOrd="0" destOrd="0" presId="urn:microsoft.com/office/officeart/2005/8/layout/pList2"/>
    <dgm:cxn modelId="{9050B38D-D1BA-4418-A2D3-D41633EEDF8C}" srcId="{8071F577-39AE-466C-8034-DE3D2D038011}" destId="{CD8D6687-B14B-4899-A8F7-18EB73061204}" srcOrd="0" destOrd="0" parTransId="{98011649-6E03-4E9E-BCA1-B60697D0B7B8}" sibTransId="{5C621683-58EE-4808-9EE4-E584C9192954}"/>
    <dgm:cxn modelId="{E07FCB10-5F0A-4862-81EA-23F29DE969CE}" type="presOf" srcId="{5CAD290A-D1C9-4633-93FA-B30A3C34A3DD}" destId="{B50E00B2-4B14-4957-B8B2-289DB16203A1}" srcOrd="0" destOrd="3" presId="urn:microsoft.com/office/officeart/2005/8/layout/pList2"/>
    <dgm:cxn modelId="{6325EB34-469F-4341-8E2A-855A93FE1F85}" srcId="{04BDF5A0-F74B-453E-A09D-2DBC5A4A3F27}" destId="{46E1384C-18EE-4F07-A61A-67B654ED5E88}" srcOrd="0" destOrd="0" parTransId="{8653AB11-EAE2-4E8B-BA30-493B29040343}" sibTransId="{5D18377B-F19D-4539-B9E7-4429B87B6043}"/>
    <dgm:cxn modelId="{28BB12B2-2CFF-4807-B48B-9501A9505C2B}" type="presOf" srcId="{A174B02D-134C-4094-ADDA-6E4FEBB0E8A5}" destId="{B50E00B2-4B14-4957-B8B2-289DB16203A1}" srcOrd="0" destOrd="2" presId="urn:microsoft.com/office/officeart/2005/8/layout/pList2"/>
    <dgm:cxn modelId="{380E0E3E-2373-4C1C-98D5-CB2A37CC92A6}" srcId="{04BDF5A0-F74B-453E-A09D-2DBC5A4A3F27}" destId="{EA3BFA1B-F341-4121-AD70-B6A48D539691}" srcOrd="1" destOrd="0" parTransId="{3A38B06C-748F-423F-833B-CE3757F2D3BF}" sibTransId="{605E6AD5-3E30-48F5-A7C7-CD0628FB66C9}"/>
    <dgm:cxn modelId="{FD51E77C-95FC-4133-B990-6A3E06539CDB}" srcId="{46E1384C-18EE-4F07-A61A-67B654ED5E88}" destId="{32390AB9-4EA6-43A9-BAE7-22B937BC9C4C}" srcOrd="0" destOrd="0" parTransId="{681FEF89-1561-4F59-8C40-E3607147E96C}" sibTransId="{B786B2BE-A726-46EF-9033-B016CE1EF396}"/>
    <dgm:cxn modelId="{A701D4A1-27D9-4B8C-8541-E8E0EDE631C8}" type="presParOf" srcId="{4540B6B3-D9AE-47C2-A59B-CEFEF3150BC3}" destId="{18D7E34B-4EF6-4FB1-8E8F-8971C0EA8990}" srcOrd="0" destOrd="0" presId="urn:microsoft.com/office/officeart/2005/8/layout/pList2"/>
    <dgm:cxn modelId="{C2BFC21D-456F-44D5-89B0-1B73D8A71DC8}" type="presParOf" srcId="{4540B6B3-D9AE-47C2-A59B-CEFEF3150BC3}" destId="{D90574DD-1A36-4022-B8F3-DEE46E48A2B5}" srcOrd="1" destOrd="0" presId="urn:microsoft.com/office/officeart/2005/8/layout/pList2"/>
    <dgm:cxn modelId="{50F01265-0C22-4DA9-9AFF-DC9AC2B2D1F3}" type="presParOf" srcId="{D90574DD-1A36-4022-B8F3-DEE46E48A2B5}" destId="{5CAC10FF-A146-45D3-AFF9-20429A5C6FE0}" srcOrd="0" destOrd="0" presId="urn:microsoft.com/office/officeart/2005/8/layout/pList2"/>
    <dgm:cxn modelId="{2D4E811B-E61C-4AF5-818A-C647B57C08FD}" type="presParOf" srcId="{5CAC10FF-A146-45D3-AFF9-20429A5C6FE0}" destId="{B50E00B2-4B14-4957-B8B2-289DB16203A1}" srcOrd="0" destOrd="0" presId="urn:microsoft.com/office/officeart/2005/8/layout/pList2"/>
    <dgm:cxn modelId="{940F72BB-2CAC-4BD1-A2A1-04A9667398F5}" type="presParOf" srcId="{5CAC10FF-A146-45D3-AFF9-20429A5C6FE0}" destId="{EA73B9CC-3692-434B-ACB5-8C236DDC5E44}" srcOrd="1" destOrd="0" presId="urn:microsoft.com/office/officeart/2005/8/layout/pList2"/>
    <dgm:cxn modelId="{FFB63123-C9A0-426E-A12E-8582A20A77E1}" type="presParOf" srcId="{5CAC10FF-A146-45D3-AFF9-20429A5C6FE0}" destId="{6BFF1A2F-9C5C-4126-959C-5BCD30935C94}" srcOrd="2" destOrd="0" presId="urn:microsoft.com/office/officeart/2005/8/layout/pList2"/>
    <dgm:cxn modelId="{5E33AA99-F23C-431C-A1ED-8AA6D24E4F64}" type="presParOf" srcId="{D90574DD-1A36-4022-B8F3-DEE46E48A2B5}" destId="{2E5D2C36-4D01-4D3B-8E27-4F939F6273E9}" srcOrd="1" destOrd="0" presId="urn:microsoft.com/office/officeart/2005/8/layout/pList2"/>
    <dgm:cxn modelId="{9FBF2675-D107-422E-BE05-106778426022}" type="presParOf" srcId="{D90574DD-1A36-4022-B8F3-DEE46E48A2B5}" destId="{0B35466B-8752-4EBB-ABF6-39A908E8BDD6}" srcOrd="2" destOrd="0" presId="urn:microsoft.com/office/officeart/2005/8/layout/pList2"/>
    <dgm:cxn modelId="{E66228D0-CC11-444D-84DB-0A55CD0183D4}" type="presParOf" srcId="{0B35466B-8752-4EBB-ABF6-39A908E8BDD6}" destId="{5EF6DA93-B702-428F-BBE6-514659F85C39}" srcOrd="0" destOrd="0" presId="urn:microsoft.com/office/officeart/2005/8/layout/pList2"/>
    <dgm:cxn modelId="{F4FCE331-A69A-46C5-9698-8DBABD90A48B}" type="presParOf" srcId="{0B35466B-8752-4EBB-ABF6-39A908E8BDD6}" destId="{62F3CC79-8014-4063-936F-6C6D87EA6C81}" srcOrd="1" destOrd="0" presId="urn:microsoft.com/office/officeart/2005/8/layout/pList2"/>
    <dgm:cxn modelId="{E296A97E-3D1D-475D-9EC4-52121A5FC5A6}" type="presParOf" srcId="{0B35466B-8752-4EBB-ABF6-39A908E8BDD6}" destId="{BFFA0324-2558-42B1-B029-AA0778CA0D30}" srcOrd="2" destOrd="0" presId="urn:microsoft.com/office/officeart/2005/8/layout/pList2"/>
    <dgm:cxn modelId="{5AC5938F-33FE-47DD-819C-B460E0816F40}" type="presParOf" srcId="{D90574DD-1A36-4022-B8F3-DEE46E48A2B5}" destId="{188342FB-2B65-4CF2-8AB5-BE7C69AA7B64}" srcOrd="3" destOrd="0" presId="urn:microsoft.com/office/officeart/2005/8/layout/pList2"/>
    <dgm:cxn modelId="{49ED5543-2109-4A7E-B769-AFE72D229C4A}" type="presParOf" srcId="{D90574DD-1A36-4022-B8F3-DEE46E48A2B5}" destId="{6825C444-C5A5-4947-8B1B-44B7CC7BB91D}" srcOrd="4" destOrd="0" presId="urn:microsoft.com/office/officeart/2005/8/layout/pList2"/>
    <dgm:cxn modelId="{A8B15AD3-8B70-42F5-9113-CEFE8F57E607}" type="presParOf" srcId="{6825C444-C5A5-4947-8B1B-44B7CC7BB91D}" destId="{2B93F492-4138-489E-AA14-FE718AD3419A}" srcOrd="0" destOrd="0" presId="urn:microsoft.com/office/officeart/2005/8/layout/pList2"/>
    <dgm:cxn modelId="{FBEA9F8A-FED6-4FB6-B89D-8A3EA5FBEB15}" type="presParOf" srcId="{6825C444-C5A5-4947-8B1B-44B7CC7BB91D}" destId="{6954D390-D1C3-4343-8573-EC82CBB8AEB5}" srcOrd="1" destOrd="0" presId="urn:microsoft.com/office/officeart/2005/8/layout/pList2"/>
    <dgm:cxn modelId="{71390C49-4CAD-4017-A33A-0F0CFC62F338}" type="presParOf" srcId="{6825C444-C5A5-4947-8B1B-44B7CC7BB91D}" destId="{C930DF72-8848-4E65-8928-AC58FE1AE7DD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024941A-00FC-4A2E-AE7D-597D9983E44D}" type="doc">
      <dgm:prSet loTypeId="urn:microsoft.com/office/officeart/2005/8/layout/chevron1" loCatId="process" qsTypeId="urn:microsoft.com/office/officeart/2005/8/quickstyle/simple1" qsCatId="simple" csTypeId="urn:microsoft.com/office/officeart/2005/8/colors/accent6_4" csCatId="accent6"/>
      <dgm:spPr/>
      <dgm:t>
        <a:bodyPr/>
        <a:lstStyle/>
        <a:p>
          <a:endParaRPr lang="en-US"/>
        </a:p>
      </dgm:t>
    </dgm:pt>
    <dgm:pt modelId="{2A404C1D-8F7B-4B4E-B981-A08847B6A511}">
      <dgm:prSet custT="1"/>
      <dgm:spPr/>
      <dgm:t>
        <a:bodyPr/>
        <a:lstStyle/>
        <a:p>
          <a:pPr rtl="0"/>
          <a:r>
            <a:rPr lang="en-US" sz="4000" dirty="0" smtClean="0"/>
            <a:t>Phase 1</a:t>
          </a:r>
          <a:endParaRPr lang="en-US" sz="4000" dirty="0"/>
        </a:p>
      </dgm:t>
    </dgm:pt>
    <dgm:pt modelId="{52885F5D-C4BA-4CBE-BCBB-4CF7B60EFCA0}" type="parTrans" cxnId="{4EE54DAE-6618-4785-953C-C163D60FF7F8}">
      <dgm:prSet/>
      <dgm:spPr/>
      <dgm:t>
        <a:bodyPr/>
        <a:lstStyle/>
        <a:p>
          <a:endParaRPr lang="en-US"/>
        </a:p>
      </dgm:t>
    </dgm:pt>
    <dgm:pt modelId="{C2419453-3993-4466-9618-154223F0D530}" type="sibTrans" cxnId="{4EE54DAE-6618-4785-953C-C163D60FF7F8}">
      <dgm:prSet/>
      <dgm:spPr/>
      <dgm:t>
        <a:bodyPr/>
        <a:lstStyle/>
        <a:p>
          <a:endParaRPr lang="en-US"/>
        </a:p>
      </dgm:t>
    </dgm:pt>
    <dgm:pt modelId="{D4006E50-2D47-456A-AC1A-30A6DE45C7B2}">
      <dgm:prSet custT="1"/>
      <dgm:spPr/>
      <dgm:t>
        <a:bodyPr/>
        <a:lstStyle/>
        <a:p>
          <a:pPr rtl="0"/>
          <a:r>
            <a:rPr lang="en-US" sz="4000" dirty="0" smtClean="0"/>
            <a:t>Phase 2</a:t>
          </a:r>
          <a:endParaRPr lang="en-US" sz="4000" dirty="0"/>
        </a:p>
      </dgm:t>
    </dgm:pt>
    <dgm:pt modelId="{2F1BD571-9699-4581-9ADB-406B1E391157}" type="parTrans" cxnId="{EF9D9FCE-D11E-4054-9D08-DED02E0B03B1}">
      <dgm:prSet/>
      <dgm:spPr/>
      <dgm:t>
        <a:bodyPr/>
        <a:lstStyle/>
        <a:p>
          <a:endParaRPr lang="en-US"/>
        </a:p>
      </dgm:t>
    </dgm:pt>
    <dgm:pt modelId="{26B38465-C7A6-429C-9950-2FB8CC69704D}" type="sibTrans" cxnId="{EF9D9FCE-D11E-4054-9D08-DED02E0B03B1}">
      <dgm:prSet/>
      <dgm:spPr/>
      <dgm:t>
        <a:bodyPr/>
        <a:lstStyle/>
        <a:p>
          <a:endParaRPr lang="en-US"/>
        </a:p>
      </dgm:t>
    </dgm:pt>
    <dgm:pt modelId="{D07B1EBC-78F0-46CA-BE5F-F37A7A36EEA2}">
      <dgm:prSet custT="1"/>
      <dgm:spPr/>
      <dgm:t>
        <a:bodyPr/>
        <a:lstStyle/>
        <a:p>
          <a:pPr rtl="0"/>
          <a:r>
            <a:rPr lang="en-US" sz="4000" dirty="0" smtClean="0"/>
            <a:t>Phase 3</a:t>
          </a:r>
          <a:endParaRPr lang="en-US" sz="4000" dirty="0"/>
        </a:p>
      </dgm:t>
    </dgm:pt>
    <dgm:pt modelId="{0FBDAE8C-2C46-41C8-8A58-40B2422907AF}" type="parTrans" cxnId="{7C6E3801-FE90-4C1C-852D-6BC4736CC593}">
      <dgm:prSet/>
      <dgm:spPr/>
      <dgm:t>
        <a:bodyPr/>
        <a:lstStyle/>
        <a:p>
          <a:endParaRPr lang="en-US"/>
        </a:p>
      </dgm:t>
    </dgm:pt>
    <dgm:pt modelId="{83E9AC5A-447E-4B84-A194-AE521A8E7752}" type="sibTrans" cxnId="{7C6E3801-FE90-4C1C-852D-6BC4736CC593}">
      <dgm:prSet/>
      <dgm:spPr/>
      <dgm:t>
        <a:bodyPr/>
        <a:lstStyle/>
        <a:p>
          <a:endParaRPr lang="en-US"/>
        </a:p>
      </dgm:t>
    </dgm:pt>
    <dgm:pt modelId="{E8A66551-CF2C-48B4-B7B4-08676D3BC77E}" type="pres">
      <dgm:prSet presAssocID="{7024941A-00FC-4A2E-AE7D-597D9983E44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D2BA7D-75E4-407E-957D-159A7EAB7E84}" type="pres">
      <dgm:prSet presAssocID="{2A404C1D-8F7B-4B4E-B981-A08847B6A511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3A9B6C-0E52-4EF4-B58B-570323C0364B}" type="pres">
      <dgm:prSet presAssocID="{C2419453-3993-4466-9618-154223F0D530}" presName="parTxOnlySpace" presStyleCnt="0"/>
      <dgm:spPr/>
    </dgm:pt>
    <dgm:pt modelId="{CFB84D49-7F17-4C70-8B8C-4F8BB027EFBE}" type="pres">
      <dgm:prSet presAssocID="{D4006E50-2D47-456A-AC1A-30A6DE45C7B2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50C42C-5BCE-4441-BB47-6D507F8F6AF0}" type="pres">
      <dgm:prSet presAssocID="{26B38465-C7A6-429C-9950-2FB8CC69704D}" presName="parTxOnlySpace" presStyleCnt="0"/>
      <dgm:spPr/>
    </dgm:pt>
    <dgm:pt modelId="{25E2F7D4-BEED-45AE-A497-322E2B19096C}" type="pres">
      <dgm:prSet presAssocID="{D07B1EBC-78F0-46CA-BE5F-F37A7A36EEA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E7B7D9-5276-4B8F-99FC-A87538D76795}" type="presOf" srcId="{D4006E50-2D47-456A-AC1A-30A6DE45C7B2}" destId="{CFB84D49-7F17-4C70-8B8C-4F8BB027EFBE}" srcOrd="0" destOrd="0" presId="urn:microsoft.com/office/officeart/2005/8/layout/chevron1"/>
    <dgm:cxn modelId="{CDA12F03-A342-4BC3-99B1-AA7319B5E0FE}" type="presOf" srcId="{2A404C1D-8F7B-4B4E-B981-A08847B6A511}" destId="{4BD2BA7D-75E4-407E-957D-159A7EAB7E84}" srcOrd="0" destOrd="0" presId="urn:microsoft.com/office/officeart/2005/8/layout/chevron1"/>
    <dgm:cxn modelId="{93590687-EC54-430A-B4BA-85F162098B76}" type="presOf" srcId="{D07B1EBC-78F0-46CA-BE5F-F37A7A36EEA2}" destId="{25E2F7D4-BEED-45AE-A497-322E2B19096C}" srcOrd="0" destOrd="0" presId="urn:microsoft.com/office/officeart/2005/8/layout/chevron1"/>
    <dgm:cxn modelId="{7C6E3801-FE90-4C1C-852D-6BC4736CC593}" srcId="{7024941A-00FC-4A2E-AE7D-597D9983E44D}" destId="{D07B1EBC-78F0-46CA-BE5F-F37A7A36EEA2}" srcOrd="2" destOrd="0" parTransId="{0FBDAE8C-2C46-41C8-8A58-40B2422907AF}" sibTransId="{83E9AC5A-447E-4B84-A194-AE521A8E7752}"/>
    <dgm:cxn modelId="{EF9D9FCE-D11E-4054-9D08-DED02E0B03B1}" srcId="{7024941A-00FC-4A2E-AE7D-597D9983E44D}" destId="{D4006E50-2D47-456A-AC1A-30A6DE45C7B2}" srcOrd="1" destOrd="0" parTransId="{2F1BD571-9699-4581-9ADB-406B1E391157}" sibTransId="{26B38465-C7A6-429C-9950-2FB8CC69704D}"/>
    <dgm:cxn modelId="{4EE54DAE-6618-4785-953C-C163D60FF7F8}" srcId="{7024941A-00FC-4A2E-AE7D-597D9983E44D}" destId="{2A404C1D-8F7B-4B4E-B981-A08847B6A511}" srcOrd="0" destOrd="0" parTransId="{52885F5D-C4BA-4CBE-BCBB-4CF7B60EFCA0}" sibTransId="{C2419453-3993-4466-9618-154223F0D530}"/>
    <dgm:cxn modelId="{FF7A2F75-71DC-4449-93B6-A1901165369C}" type="presOf" srcId="{7024941A-00FC-4A2E-AE7D-597D9983E44D}" destId="{E8A66551-CF2C-48B4-B7B4-08676D3BC77E}" srcOrd="0" destOrd="0" presId="urn:microsoft.com/office/officeart/2005/8/layout/chevron1"/>
    <dgm:cxn modelId="{E9746C65-498F-448B-B827-664076189DE2}" type="presParOf" srcId="{E8A66551-CF2C-48B4-B7B4-08676D3BC77E}" destId="{4BD2BA7D-75E4-407E-957D-159A7EAB7E84}" srcOrd="0" destOrd="0" presId="urn:microsoft.com/office/officeart/2005/8/layout/chevron1"/>
    <dgm:cxn modelId="{012FA92B-1CBE-420E-8017-49F739EECBD2}" type="presParOf" srcId="{E8A66551-CF2C-48B4-B7B4-08676D3BC77E}" destId="{C03A9B6C-0E52-4EF4-B58B-570323C0364B}" srcOrd="1" destOrd="0" presId="urn:microsoft.com/office/officeart/2005/8/layout/chevron1"/>
    <dgm:cxn modelId="{AB6D5389-231F-4669-9A87-615B71EC8E84}" type="presParOf" srcId="{E8A66551-CF2C-48B4-B7B4-08676D3BC77E}" destId="{CFB84D49-7F17-4C70-8B8C-4F8BB027EFBE}" srcOrd="2" destOrd="0" presId="urn:microsoft.com/office/officeart/2005/8/layout/chevron1"/>
    <dgm:cxn modelId="{2F4478BA-94C3-4DE0-B316-CA92454A2D1B}" type="presParOf" srcId="{E8A66551-CF2C-48B4-B7B4-08676D3BC77E}" destId="{FF50C42C-5BCE-4441-BB47-6D507F8F6AF0}" srcOrd="3" destOrd="0" presId="urn:microsoft.com/office/officeart/2005/8/layout/chevron1"/>
    <dgm:cxn modelId="{A337A19B-C2AD-4AA5-A28A-9E0B0E2FF10B}" type="presParOf" srcId="{E8A66551-CF2C-48B4-B7B4-08676D3BC77E}" destId="{25E2F7D4-BEED-45AE-A497-322E2B19096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9509CE-0782-4885-82D3-50B72FF5035D}">
      <dsp:nvSpPr>
        <dsp:cNvPr id="0" name=""/>
        <dsp:cNvSpPr/>
      </dsp:nvSpPr>
      <dsp:spPr>
        <a:xfrm>
          <a:off x="605435" y="1587336"/>
          <a:ext cx="3698119" cy="3050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The SRA scores a supplier’s risk in 12 different categories</a:t>
          </a:r>
          <a:endParaRPr lang="en-US" sz="190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Multiple questions per category, scores based on data</a:t>
          </a:r>
          <a:endParaRPr lang="en-US" sz="190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Used for vetting new suppliers for NPD projects, mitigating risk</a:t>
          </a:r>
          <a:endParaRPr lang="en-US" sz="1900" kern="1200" dirty="0"/>
        </a:p>
      </dsp:txBody>
      <dsp:txXfrm>
        <a:off x="675628" y="1657529"/>
        <a:ext cx="3557733" cy="2256180"/>
      </dsp:txXfrm>
    </dsp:sp>
    <dsp:sp modelId="{AAC70AE4-34DE-485A-B750-825B86F75F25}">
      <dsp:nvSpPr>
        <dsp:cNvPr id="0" name=""/>
        <dsp:cNvSpPr/>
      </dsp:nvSpPr>
      <dsp:spPr>
        <a:xfrm>
          <a:off x="2718874" y="2440188"/>
          <a:ext cx="3891616" cy="3891616"/>
        </a:xfrm>
        <a:prstGeom prst="leftCircularArrow">
          <a:avLst>
            <a:gd name="adj1" fmla="val 2678"/>
            <a:gd name="adj2" fmla="val 325891"/>
            <a:gd name="adj3" fmla="val 2101401"/>
            <a:gd name="adj4" fmla="val 9024489"/>
            <a:gd name="adj5" fmla="val 3124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751BC-4E8A-44E6-AE6B-EAF966A8B903}">
      <dsp:nvSpPr>
        <dsp:cNvPr id="0" name=""/>
        <dsp:cNvSpPr/>
      </dsp:nvSpPr>
      <dsp:spPr>
        <a:xfrm>
          <a:off x="1427239" y="3983902"/>
          <a:ext cx="3287217" cy="13072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105" tIns="52070" rIns="78105" bIns="52070" numCol="1" spcCol="1270" anchor="ctr" anchorCtr="0">
          <a:noAutofit/>
        </a:bodyPr>
        <a:lstStyle/>
        <a:p>
          <a:pPr lvl="0" algn="ctr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Situation</a:t>
          </a:r>
          <a:endParaRPr lang="en-US" sz="4100" kern="1200" dirty="0"/>
        </a:p>
      </dsp:txBody>
      <dsp:txXfrm>
        <a:off x="1465526" y="4022189"/>
        <a:ext cx="3210643" cy="1230644"/>
      </dsp:txXfrm>
    </dsp:sp>
    <dsp:sp modelId="{686C10B9-C35B-47AC-9BE5-614AFD044930}">
      <dsp:nvSpPr>
        <dsp:cNvPr id="0" name=""/>
        <dsp:cNvSpPr/>
      </dsp:nvSpPr>
      <dsp:spPr>
        <a:xfrm>
          <a:off x="5210716" y="1587336"/>
          <a:ext cx="3698119" cy="3050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1234548"/>
              <a:satOff val="63715"/>
              <a:lumOff val="-260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Used Sporadically</a:t>
          </a:r>
          <a:endParaRPr lang="en-US" sz="1900" kern="1200" dirty="0"/>
        </a:p>
        <a:p>
          <a:pPr marL="342900" lvl="2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Subjective Questions</a:t>
          </a:r>
          <a:endParaRPr lang="en-US" sz="1900" kern="1200" dirty="0"/>
        </a:p>
        <a:p>
          <a:pPr marL="342900" lvl="2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Not user friendly</a:t>
          </a:r>
          <a:endParaRPr lang="en-US" sz="1900" kern="1200" dirty="0"/>
        </a:p>
        <a:p>
          <a:pPr marL="342900" lvl="2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Takes too much time to complete</a:t>
          </a:r>
          <a:endParaRPr lang="en-US" sz="1900" kern="1200" dirty="0"/>
        </a:p>
      </dsp:txBody>
      <dsp:txXfrm>
        <a:off x="5280909" y="2311138"/>
        <a:ext cx="3557733" cy="2256180"/>
      </dsp:txXfrm>
    </dsp:sp>
    <dsp:sp modelId="{55635848-EF9A-4215-B472-979BD5E42FA8}">
      <dsp:nvSpPr>
        <dsp:cNvPr id="0" name=""/>
        <dsp:cNvSpPr/>
      </dsp:nvSpPr>
      <dsp:spPr>
        <a:xfrm>
          <a:off x="6032520" y="933727"/>
          <a:ext cx="3287217" cy="1307218"/>
        </a:xfrm>
        <a:prstGeom prst="roundRect">
          <a:avLst>
            <a:gd name="adj" fmla="val 10000"/>
          </a:avLst>
        </a:prstGeom>
        <a:solidFill>
          <a:schemeClr val="accent3">
            <a:hueOff val="-1234548"/>
            <a:satOff val="63715"/>
            <a:lumOff val="-260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105" tIns="52070" rIns="78105" bIns="52070" numCol="1" spcCol="1270" anchor="ctr" anchorCtr="0">
          <a:noAutofit/>
        </a:bodyPr>
        <a:lstStyle/>
        <a:p>
          <a:pPr lvl="0" algn="ctr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The Problem?</a:t>
          </a:r>
          <a:endParaRPr lang="en-US" sz="4100" kern="1200" dirty="0"/>
        </a:p>
      </dsp:txBody>
      <dsp:txXfrm>
        <a:off x="6070807" y="972014"/>
        <a:ext cx="3210643" cy="123064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89108B-98A1-47CD-AF0E-91983DBC13AA}">
      <dsp:nvSpPr>
        <dsp:cNvPr id="0" name=""/>
        <dsp:cNvSpPr/>
      </dsp:nvSpPr>
      <dsp:spPr>
        <a:xfrm>
          <a:off x="2871882" y="1573635"/>
          <a:ext cx="961834" cy="9618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Enhance the robustness and effectiveness of the SRA by further defining the following criteria:</a:t>
          </a:r>
          <a:endParaRPr lang="en-US" sz="600" kern="1200" dirty="0"/>
        </a:p>
      </dsp:txBody>
      <dsp:txXfrm>
        <a:off x="3012739" y="1714492"/>
        <a:ext cx="680120" cy="680120"/>
      </dsp:txXfrm>
    </dsp:sp>
    <dsp:sp modelId="{2EB55AFC-7C80-4E50-995C-EC47EC2F6C97}">
      <dsp:nvSpPr>
        <dsp:cNvPr id="0" name=""/>
        <dsp:cNvSpPr/>
      </dsp:nvSpPr>
      <dsp:spPr>
        <a:xfrm rot="10800000">
          <a:off x="1522069" y="1917491"/>
          <a:ext cx="1275573" cy="274122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4800B5-1D60-4944-8D9C-476709A55015}">
      <dsp:nvSpPr>
        <dsp:cNvPr id="0" name=""/>
        <dsp:cNvSpPr/>
      </dsp:nvSpPr>
      <dsp:spPr>
        <a:xfrm>
          <a:off x="1185427" y="1785239"/>
          <a:ext cx="673284" cy="5386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When is a SRA required and when should it be updated?</a:t>
          </a:r>
          <a:endParaRPr lang="en-US" sz="500" kern="1200" dirty="0"/>
        </a:p>
      </dsp:txBody>
      <dsp:txXfrm>
        <a:off x="1201203" y="1801015"/>
        <a:ext cx="641732" cy="507075"/>
      </dsp:txXfrm>
    </dsp:sp>
    <dsp:sp modelId="{79350DC7-D402-4A96-A2D3-352D8B1BDFEE}">
      <dsp:nvSpPr>
        <dsp:cNvPr id="0" name=""/>
        <dsp:cNvSpPr/>
      </dsp:nvSpPr>
      <dsp:spPr>
        <a:xfrm rot="12342857">
          <a:off x="1640207" y="1399892"/>
          <a:ext cx="1275573" cy="274122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9F9B2B-BDE0-4B71-9B79-4ABE09F41091}">
      <dsp:nvSpPr>
        <dsp:cNvPr id="0" name=""/>
        <dsp:cNvSpPr/>
      </dsp:nvSpPr>
      <dsp:spPr>
        <a:xfrm>
          <a:off x="1366726" y="990914"/>
          <a:ext cx="673284" cy="5386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Where and how is the SRA information made available? (is it self-service for product teams?)</a:t>
          </a:r>
          <a:endParaRPr lang="en-US" sz="500" kern="1200" dirty="0"/>
        </a:p>
      </dsp:txBody>
      <dsp:txXfrm>
        <a:off x="1382502" y="1006690"/>
        <a:ext cx="641732" cy="507075"/>
      </dsp:txXfrm>
    </dsp:sp>
    <dsp:sp modelId="{547847B2-38A5-446C-BB9F-22DBA96F0855}">
      <dsp:nvSpPr>
        <dsp:cNvPr id="0" name=""/>
        <dsp:cNvSpPr/>
      </dsp:nvSpPr>
      <dsp:spPr>
        <a:xfrm rot="13885714">
          <a:off x="1971224" y="984810"/>
          <a:ext cx="1275573" cy="274122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8548BE-0271-471C-9E81-02E2D6B8EEF5}">
      <dsp:nvSpPr>
        <dsp:cNvPr id="0" name=""/>
        <dsp:cNvSpPr/>
      </dsp:nvSpPr>
      <dsp:spPr>
        <a:xfrm>
          <a:off x="1874715" y="353916"/>
          <a:ext cx="673284" cy="5386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Ensure SROs/</a:t>
          </a:r>
          <a:r>
            <a:rPr lang="en-US" sz="500" kern="1200" dirty="0" err="1" smtClean="0"/>
            <a:t>PoCs</a:t>
          </a:r>
          <a:r>
            <a:rPr lang="en-US" sz="500" kern="1200" dirty="0" smtClean="0"/>
            <a:t> or some other ‘owner’ is captured for each supplier.</a:t>
          </a:r>
          <a:endParaRPr lang="en-US" sz="500" kern="1200" dirty="0"/>
        </a:p>
      </dsp:txBody>
      <dsp:txXfrm>
        <a:off x="1890491" y="369692"/>
        <a:ext cx="641732" cy="507075"/>
      </dsp:txXfrm>
    </dsp:sp>
    <dsp:sp modelId="{F949CB68-4849-4895-80C8-4082A39A5ABE}">
      <dsp:nvSpPr>
        <dsp:cNvPr id="0" name=""/>
        <dsp:cNvSpPr/>
      </dsp:nvSpPr>
      <dsp:spPr>
        <a:xfrm rot="15428571">
          <a:off x="2449558" y="754457"/>
          <a:ext cx="1275573" cy="274122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18B955-8A76-40FA-AF1E-B612309A6F65}">
      <dsp:nvSpPr>
        <dsp:cNvPr id="0" name=""/>
        <dsp:cNvSpPr/>
      </dsp:nvSpPr>
      <dsp:spPr>
        <a:xfrm>
          <a:off x="2608781" y="408"/>
          <a:ext cx="673284" cy="53862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Define scoring levels (better definitions for scores 1-4)</a:t>
          </a:r>
          <a:endParaRPr lang="en-US" sz="500" kern="1200" dirty="0"/>
        </a:p>
      </dsp:txBody>
      <dsp:txXfrm>
        <a:off x="2624557" y="16184"/>
        <a:ext cx="641732" cy="507075"/>
      </dsp:txXfrm>
    </dsp:sp>
    <dsp:sp modelId="{9BE46996-AED7-4ECE-93D2-33D8FE1F95BA}">
      <dsp:nvSpPr>
        <dsp:cNvPr id="0" name=""/>
        <dsp:cNvSpPr/>
      </dsp:nvSpPr>
      <dsp:spPr>
        <a:xfrm rot="16971429">
          <a:off x="2980468" y="754457"/>
          <a:ext cx="1275573" cy="274122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233A47-DAEC-4A02-801E-372E07D4881F}">
      <dsp:nvSpPr>
        <dsp:cNvPr id="0" name=""/>
        <dsp:cNvSpPr/>
      </dsp:nvSpPr>
      <dsp:spPr>
        <a:xfrm>
          <a:off x="3423533" y="408"/>
          <a:ext cx="673284" cy="53862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Evaluate use of subjective vs. objective information(align on sources for data) to fill out SRA</a:t>
          </a:r>
          <a:endParaRPr lang="en-US" sz="500" kern="1200" dirty="0"/>
        </a:p>
      </dsp:txBody>
      <dsp:txXfrm>
        <a:off x="3439309" y="16184"/>
        <a:ext cx="641732" cy="507075"/>
      </dsp:txXfrm>
    </dsp:sp>
    <dsp:sp modelId="{51A76F02-3B3C-405E-8F2F-92B953577F2F}">
      <dsp:nvSpPr>
        <dsp:cNvPr id="0" name=""/>
        <dsp:cNvSpPr/>
      </dsp:nvSpPr>
      <dsp:spPr>
        <a:xfrm rot="18514286">
          <a:off x="3458801" y="984810"/>
          <a:ext cx="1275573" cy="274122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24DFDE-AD79-49D0-8D64-407417610E83}">
      <dsp:nvSpPr>
        <dsp:cNvPr id="0" name=""/>
        <dsp:cNvSpPr/>
      </dsp:nvSpPr>
      <dsp:spPr>
        <a:xfrm>
          <a:off x="4157599" y="353916"/>
          <a:ext cx="673284" cy="5386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How does SRA align with classification structure from MD84 (investigate vs business risk(SRA) vs. technical risk(MD84) </a:t>
          </a:r>
          <a:endParaRPr lang="en-US" sz="500" kern="1200" dirty="0"/>
        </a:p>
      </dsp:txBody>
      <dsp:txXfrm>
        <a:off x="4173375" y="369692"/>
        <a:ext cx="641732" cy="507075"/>
      </dsp:txXfrm>
    </dsp:sp>
    <dsp:sp modelId="{E73023E9-A917-4949-8ADE-B20EB641C8EB}">
      <dsp:nvSpPr>
        <dsp:cNvPr id="0" name=""/>
        <dsp:cNvSpPr/>
      </dsp:nvSpPr>
      <dsp:spPr>
        <a:xfrm rot="20057143">
          <a:off x="3789818" y="1399892"/>
          <a:ext cx="1275573" cy="274122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C5A88A-D1B5-4FB5-A26F-F1661868A689}">
      <dsp:nvSpPr>
        <dsp:cNvPr id="0" name=""/>
        <dsp:cNvSpPr/>
      </dsp:nvSpPr>
      <dsp:spPr>
        <a:xfrm>
          <a:off x="4665589" y="990914"/>
          <a:ext cx="673284" cy="5386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Frequency of reviewing SRA scores, how to maintain going forward? (ongoing documentation)</a:t>
          </a:r>
          <a:endParaRPr lang="en-US" sz="500" kern="1200" dirty="0"/>
        </a:p>
      </dsp:txBody>
      <dsp:txXfrm>
        <a:off x="4681365" y="1006690"/>
        <a:ext cx="641732" cy="507075"/>
      </dsp:txXfrm>
    </dsp:sp>
    <dsp:sp modelId="{B07326B9-6FB3-411A-95B7-ED1678C683CE}">
      <dsp:nvSpPr>
        <dsp:cNvPr id="0" name=""/>
        <dsp:cNvSpPr/>
      </dsp:nvSpPr>
      <dsp:spPr>
        <a:xfrm>
          <a:off x="3907956" y="1917491"/>
          <a:ext cx="1275573" cy="274122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B71C42-0FFF-42D4-9852-BCCE45866514}">
      <dsp:nvSpPr>
        <dsp:cNvPr id="0" name=""/>
        <dsp:cNvSpPr/>
      </dsp:nvSpPr>
      <dsp:spPr>
        <a:xfrm>
          <a:off x="4846888" y="1785239"/>
          <a:ext cx="673284" cy="5386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Is the SRA tracking the right information (ex. $100M impact question from Cathy)? (align with Enterprise/Tony Souris)</a:t>
          </a:r>
          <a:endParaRPr lang="en-US" sz="500" kern="1200" dirty="0"/>
        </a:p>
      </dsp:txBody>
      <dsp:txXfrm>
        <a:off x="4862664" y="1801015"/>
        <a:ext cx="641732" cy="5070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89108B-98A1-47CD-AF0E-91983DBC13AA}">
      <dsp:nvSpPr>
        <dsp:cNvPr id="0" name=""/>
        <dsp:cNvSpPr/>
      </dsp:nvSpPr>
      <dsp:spPr>
        <a:xfrm>
          <a:off x="5818674" y="3188317"/>
          <a:ext cx="1948756" cy="19487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Enhance the robustness and effectiveness of the SRA by further defining the following criteria:</a:t>
          </a:r>
          <a:endParaRPr lang="en-US" sz="1300" kern="1200" dirty="0"/>
        </a:p>
      </dsp:txBody>
      <dsp:txXfrm>
        <a:off x="6104063" y="3473706"/>
        <a:ext cx="1377978" cy="1377978"/>
      </dsp:txXfrm>
    </dsp:sp>
    <dsp:sp modelId="{2EB55AFC-7C80-4E50-995C-EC47EC2F6C97}">
      <dsp:nvSpPr>
        <dsp:cNvPr id="0" name=""/>
        <dsp:cNvSpPr/>
      </dsp:nvSpPr>
      <dsp:spPr>
        <a:xfrm rot="10800000">
          <a:off x="3083838" y="3884998"/>
          <a:ext cx="2584419" cy="555395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4800B5-1D60-4944-8D9C-476709A55015}">
      <dsp:nvSpPr>
        <dsp:cNvPr id="0" name=""/>
        <dsp:cNvSpPr/>
      </dsp:nvSpPr>
      <dsp:spPr>
        <a:xfrm>
          <a:off x="2401773" y="3617044"/>
          <a:ext cx="1364129" cy="109130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When is a SRA required and when should it be updated?</a:t>
          </a:r>
          <a:endParaRPr lang="en-US" sz="1000" kern="1200" dirty="0"/>
        </a:p>
      </dsp:txBody>
      <dsp:txXfrm>
        <a:off x="2433736" y="3649007"/>
        <a:ext cx="1300203" cy="1027377"/>
      </dsp:txXfrm>
    </dsp:sp>
    <dsp:sp modelId="{79350DC7-D402-4A96-A2D3-352D8B1BDFEE}">
      <dsp:nvSpPr>
        <dsp:cNvPr id="0" name=""/>
        <dsp:cNvSpPr/>
      </dsp:nvSpPr>
      <dsp:spPr>
        <a:xfrm rot="12342857">
          <a:off x="3323197" y="2836299"/>
          <a:ext cx="2584419" cy="555395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9F9B2B-BDE0-4B71-9B79-4ABE09F41091}">
      <dsp:nvSpPr>
        <dsp:cNvPr id="0" name=""/>
        <dsp:cNvSpPr/>
      </dsp:nvSpPr>
      <dsp:spPr>
        <a:xfrm>
          <a:off x="2769101" y="2007676"/>
          <a:ext cx="1364129" cy="109130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Where and how is the SRA information made available? (is it self-service for product teams?)</a:t>
          </a:r>
          <a:endParaRPr lang="en-US" sz="1000" kern="1200" dirty="0"/>
        </a:p>
      </dsp:txBody>
      <dsp:txXfrm>
        <a:off x="2801064" y="2039639"/>
        <a:ext cx="1300203" cy="1027377"/>
      </dsp:txXfrm>
    </dsp:sp>
    <dsp:sp modelId="{547847B2-38A5-446C-BB9F-22DBA96F0855}">
      <dsp:nvSpPr>
        <dsp:cNvPr id="0" name=""/>
        <dsp:cNvSpPr/>
      </dsp:nvSpPr>
      <dsp:spPr>
        <a:xfrm rot="13885714">
          <a:off x="3993865" y="1995308"/>
          <a:ext cx="2584419" cy="555395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8548BE-0271-471C-9E81-02E2D6B8EEF5}">
      <dsp:nvSpPr>
        <dsp:cNvPr id="0" name=""/>
        <dsp:cNvSpPr/>
      </dsp:nvSpPr>
      <dsp:spPr>
        <a:xfrm>
          <a:off x="3798330" y="717064"/>
          <a:ext cx="1364129" cy="109130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Ensure SROs/</a:t>
          </a:r>
          <a:r>
            <a:rPr lang="en-US" sz="1000" kern="1200" dirty="0" err="1" smtClean="0"/>
            <a:t>PoCs</a:t>
          </a:r>
          <a:r>
            <a:rPr lang="en-US" sz="1000" kern="1200" dirty="0" smtClean="0"/>
            <a:t> or some other ‘owner’ is captured for each supplier.</a:t>
          </a:r>
          <a:endParaRPr lang="en-US" sz="1000" kern="1200" dirty="0"/>
        </a:p>
      </dsp:txBody>
      <dsp:txXfrm>
        <a:off x="3830293" y="749027"/>
        <a:ext cx="1300203" cy="1027377"/>
      </dsp:txXfrm>
    </dsp:sp>
    <dsp:sp modelId="{F949CB68-4849-4895-80C8-4082A39A5ABE}">
      <dsp:nvSpPr>
        <dsp:cNvPr id="0" name=""/>
        <dsp:cNvSpPr/>
      </dsp:nvSpPr>
      <dsp:spPr>
        <a:xfrm rot="15428571">
          <a:off x="4963008" y="1528593"/>
          <a:ext cx="2584419" cy="555395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18B955-8A76-40FA-AF1E-B612309A6F65}">
      <dsp:nvSpPr>
        <dsp:cNvPr id="0" name=""/>
        <dsp:cNvSpPr/>
      </dsp:nvSpPr>
      <dsp:spPr>
        <a:xfrm>
          <a:off x="5285609" y="828"/>
          <a:ext cx="1364129" cy="109130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Define scoring levels (better definitions for scores 1-4)</a:t>
          </a:r>
          <a:endParaRPr lang="en-US" sz="1000" kern="1200" dirty="0"/>
        </a:p>
      </dsp:txBody>
      <dsp:txXfrm>
        <a:off x="5317572" y="32791"/>
        <a:ext cx="1300203" cy="1027377"/>
      </dsp:txXfrm>
    </dsp:sp>
    <dsp:sp modelId="{9BE46996-AED7-4ECE-93D2-33D8FE1F95BA}">
      <dsp:nvSpPr>
        <dsp:cNvPr id="0" name=""/>
        <dsp:cNvSpPr/>
      </dsp:nvSpPr>
      <dsp:spPr>
        <a:xfrm rot="16971429">
          <a:off x="6038676" y="1528593"/>
          <a:ext cx="2584419" cy="555395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233A47-DAEC-4A02-801E-372E07D4881F}">
      <dsp:nvSpPr>
        <dsp:cNvPr id="0" name=""/>
        <dsp:cNvSpPr/>
      </dsp:nvSpPr>
      <dsp:spPr>
        <a:xfrm>
          <a:off x="6936365" y="828"/>
          <a:ext cx="1364129" cy="109130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Evaluate use of subjective vs. objective information(align on sources for data) to fill out SRA</a:t>
          </a:r>
          <a:endParaRPr lang="en-US" sz="1000" kern="1200" dirty="0"/>
        </a:p>
      </dsp:txBody>
      <dsp:txXfrm>
        <a:off x="6968328" y="32791"/>
        <a:ext cx="1300203" cy="1027377"/>
      </dsp:txXfrm>
    </dsp:sp>
    <dsp:sp modelId="{51A76F02-3B3C-405E-8F2F-92B953577F2F}">
      <dsp:nvSpPr>
        <dsp:cNvPr id="0" name=""/>
        <dsp:cNvSpPr/>
      </dsp:nvSpPr>
      <dsp:spPr>
        <a:xfrm rot="18514286">
          <a:off x="7007820" y="1995308"/>
          <a:ext cx="2584419" cy="555395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24DFDE-AD79-49D0-8D64-407417610E83}">
      <dsp:nvSpPr>
        <dsp:cNvPr id="0" name=""/>
        <dsp:cNvSpPr/>
      </dsp:nvSpPr>
      <dsp:spPr>
        <a:xfrm>
          <a:off x="8423644" y="717064"/>
          <a:ext cx="1364129" cy="109130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How does SRA align with classification structure from MD84 (investigate vs business risk(SRA) vs. technical risk(MD84) </a:t>
          </a:r>
          <a:endParaRPr lang="en-US" sz="1000" kern="1200" dirty="0"/>
        </a:p>
      </dsp:txBody>
      <dsp:txXfrm>
        <a:off x="8455607" y="749027"/>
        <a:ext cx="1300203" cy="1027377"/>
      </dsp:txXfrm>
    </dsp:sp>
    <dsp:sp modelId="{E73023E9-A917-4949-8ADE-B20EB641C8EB}">
      <dsp:nvSpPr>
        <dsp:cNvPr id="0" name=""/>
        <dsp:cNvSpPr/>
      </dsp:nvSpPr>
      <dsp:spPr>
        <a:xfrm rot="20057143">
          <a:off x="7678488" y="2836299"/>
          <a:ext cx="2584419" cy="555395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C5A88A-D1B5-4FB5-A26F-F1661868A689}">
      <dsp:nvSpPr>
        <dsp:cNvPr id="0" name=""/>
        <dsp:cNvSpPr/>
      </dsp:nvSpPr>
      <dsp:spPr>
        <a:xfrm>
          <a:off x="9452873" y="2007676"/>
          <a:ext cx="1364129" cy="109130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Frequency of reviewing SRA scores, how to maintain going forward? (ongoing documentation)</a:t>
          </a:r>
          <a:endParaRPr lang="en-US" sz="1000" kern="1200" dirty="0"/>
        </a:p>
      </dsp:txBody>
      <dsp:txXfrm>
        <a:off x="9484836" y="2039639"/>
        <a:ext cx="1300203" cy="1027377"/>
      </dsp:txXfrm>
    </dsp:sp>
    <dsp:sp modelId="{B07326B9-6FB3-411A-95B7-ED1678C683CE}">
      <dsp:nvSpPr>
        <dsp:cNvPr id="0" name=""/>
        <dsp:cNvSpPr/>
      </dsp:nvSpPr>
      <dsp:spPr>
        <a:xfrm>
          <a:off x="7917846" y="3884998"/>
          <a:ext cx="2584419" cy="555395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B71C42-0FFF-42D4-9852-BCCE45866514}">
      <dsp:nvSpPr>
        <dsp:cNvPr id="0" name=""/>
        <dsp:cNvSpPr/>
      </dsp:nvSpPr>
      <dsp:spPr>
        <a:xfrm>
          <a:off x="9820201" y="3617044"/>
          <a:ext cx="1364129" cy="109130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Is the SRA tracking the right information (ex. $100M impact question from Cathy)? (align with Enterprise/Tony Souris)</a:t>
          </a:r>
          <a:endParaRPr lang="en-US" sz="1000" kern="1200" dirty="0"/>
        </a:p>
      </dsp:txBody>
      <dsp:txXfrm>
        <a:off x="9852164" y="3649007"/>
        <a:ext cx="1300203" cy="10273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AE7581-4D63-497D-B408-67A45E624910}">
      <dsp:nvSpPr>
        <dsp:cNvPr id="0" name=""/>
        <dsp:cNvSpPr/>
      </dsp:nvSpPr>
      <dsp:spPr>
        <a:xfrm rot="5400000">
          <a:off x="3912549" y="223"/>
          <a:ext cx="5986791" cy="5986344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620B80-FB98-4CEF-A81C-35AC4C50149D}">
      <dsp:nvSpPr>
        <dsp:cNvPr id="0" name=""/>
        <dsp:cNvSpPr/>
      </dsp:nvSpPr>
      <dsp:spPr>
        <a:xfrm rot="16200000">
          <a:off x="10073820" y="223"/>
          <a:ext cx="5986791" cy="5986344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4">
            <a:hueOff val="-2622578"/>
            <a:satOff val="-86666"/>
            <a:lumOff val="147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D61A3D-7AC7-41C0-8480-8AD94785F13A}">
      <dsp:nvSpPr>
        <dsp:cNvPr id="0" name=""/>
        <dsp:cNvSpPr/>
      </dsp:nvSpPr>
      <dsp:spPr>
        <a:xfrm>
          <a:off x="10896618" y="3962395"/>
          <a:ext cx="4545637" cy="11977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My project was to</a:t>
          </a:r>
        </a:p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 bridge that gap</a:t>
          </a:r>
          <a:endParaRPr lang="en-US" sz="2400" kern="1200" dirty="0"/>
        </a:p>
      </dsp:txBody>
      <dsp:txXfrm>
        <a:off x="10896618" y="3962395"/>
        <a:ext cx="4545637" cy="1197742"/>
      </dsp:txXfrm>
    </dsp:sp>
    <dsp:sp modelId="{FE116748-59A0-4A34-8814-93319B59E082}">
      <dsp:nvSpPr>
        <dsp:cNvPr id="0" name=""/>
        <dsp:cNvSpPr/>
      </dsp:nvSpPr>
      <dsp:spPr>
        <a:xfrm>
          <a:off x="11029153" y="1699979"/>
          <a:ext cx="2284838" cy="2284838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Make Procurement Leadership’s vision more practical</a:t>
          </a:r>
          <a:endParaRPr lang="en-US" sz="1800" kern="1200" dirty="0"/>
        </a:p>
      </dsp:txBody>
      <dsp:txXfrm>
        <a:off x="11348207" y="1969410"/>
        <a:ext cx="1317384" cy="1745975"/>
      </dsp:txXfrm>
    </dsp:sp>
    <dsp:sp modelId="{AC0EBF14-EFDF-4E8D-81B2-40ABD1E5D37C}">
      <dsp:nvSpPr>
        <dsp:cNvPr id="0" name=""/>
        <dsp:cNvSpPr/>
      </dsp:nvSpPr>
      <dsp:spPr>
        <a:xfrm>
          <a:off x="12675883" y="1699979"/>
          <a:ext cx="2284838" cy="2284838"/>
        </a:xfrm>
        <a:prstGeom prst="ellipse">
          <a:avLst/>
        </a:prstGeom>
        <a:solidFill>
          <a:schemeClr val="accent4">
            <a:alpha val="50000"/>
            <a:hueOff val="-437096"/>
            <a:satOff val="-14444"/>
            <a:lumOff val="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Methodically address supplier </a:t>
          </a:r>
          <a:r>
            <a:rPr lang="en-US" sz="1800" kern="1200" smtClean="0"/>
            <a:t>risk </a:t>
          </a:r>
          <a:endParaRPr lang="en-US" sz="1800" kern="1200" dirty="0"/>
        </a:p>
      </dsp:txBody>
      <dsp:txXfrm>
        <a:off x="13324283" y="1969410"/>
        <a:ext cx="1317384" cy="1745975"/>
      </dsp:txXfrm>
    </dsp:sp>
    <dsp:sp modelId="{AAF0A2CC-F3BD-4B76-BBBD-D87FBB7B5F3F}">
      <dsp:nvSpPr>
        <dsp:cNvPr id="0" name=""/>
        <dsp:cNvSpPr/>
      </dsp:nvSpPr>
      <dsp:spPr>
        <a:xfrm>
          <a:off x="5486392" y="304803"/>
          <a:ext cx="2494758" cy="2494457"/>
        </a:xfrm>
        <a:prstGeom prst="ellipse">
          <a:avLst/>
        </a:prstGeom>
        <a:solidFill>
          <a:schemeClr val="accent4">
            <a:alpha val="50000"/>
            <a:hueOff val="-874193"/>
            <a:satOff val="-28889"/>
            <a:lumOff val="49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The SRA should be </a:t>
          </a:r>
          <a:r>
            <a:rPr lang="en-US" sz="1800" u="sng" kern="1200" dirty="0" smtClean="0"/>
            <a:t>the</a:t>
          </a:r>
          <a:r>
            <a:rPr lang="en-US" sz="1800" kern="1200" dirty="0" smtClean="0"/>
            <a:t> method for handling supplier risk and the </a:t>
          </a:r>
          <a:r>
            <a:rPr lang="en-US" sz="1800" u="sng" kern="1200" dirty="0" smtClean="0"/>
            <a:t>core</a:t>
          </a:r>
          <a:r>
            <a:rPr lang="en-US" sz="1800" kern="1200" dirty="0" smtClean="0"/>
            <a:t> of the Strategic Sourcing Team.</a:t>
          </a:r>
          <a:endParaRPr lang="en-US" sz="1800" kern="1200" dirty="0"/>
        </a:p>
      </dsp:txBody>
      <dsp:txXfrm>
        <a:off x="5851741" y="670108"/>
        <a:ext cx="1764060" cy="1763847"/>
      </dsp:txXfrm>
    </dsp:sp>
    <dsp:sp modelId="{7D65EFFE-3BE3-46AD-815A-59BE351E1FDF}">
      <dsp:nvSpPr>
        <dsp:cNvPr id="0" name=""/>
        <dsp:cNvSpPr/>
      </dsp:nvSpPr>
      <dsp:spPr>
        <a:xfrm>
          <a:off x="5179430" y="2540169"/>
          <a:ext cx="984578" cy="984489"/>
        </a:xfrm>
        <a:prstGeom prst="ellipse">
          <a:avLst/>
        </a:prstGeom>
        <a:solidFill>
          <a:schemeClr val="accent4">
            <a:alpha val="50000"/>
            <a:hueOff val="-1311289"/>
            <a:satOff val="-43333"/>
            <a:lumOff val="73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95C34A7-A1DF-4CC6-BA0A-FA0746EB8873}">
      <dsp:nvSpPr>
        <dsp:cNvPr id="0" name=""/>
        <dsp:cNvSpPr/>
      </dsp:nvSpPr>
      <dsp:spPr>
        <a:xfrm>
          <a:off x="8088339" y="1258508"/>
          <a:ext cx="572816" cy="572988"/>
        </a:xfrm>
        <a:prstGeom prst="ellipse">
          <a:avLst/>
        </a:prstGeom>
        <a:solidFill>
          <a:schemeClr val="accent4">
            <a:alpha val="50000"/>
            <a:hueOff val="-1748385"/>
            <a:satOff val="-57777"/>
            <a:lumOff val="98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736D204-071A-4D18-9C3D-D9059904EE6B}">
      <dsp:nvSpPr>
        <dsp:cNvPr id="0" name=""/>
        <dsp:cNvSpPr/>
      </dsp:nvSpPr>
      <dsp:spPr>
        <a:xfrm>
          <a:off x="7141050" y="2611792"/>
          <a:ext cx="2005255" cy="2005013"/>
        </a:xfrm>
        <a:prstGeom prst="ellipse">
          <a:avLst/>
        </a:prstGeom>
        <a:solidFill>
          <a:schemeClr val="accent4">
            <a:alpha val="50000"/>
            <a:hueOff val="-2185482"/>
            <a:satOff val="-72222"/>
            <a:lumOff val="122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This does not work if the team is not using it!</a:t>
          </a:r>
          <a:endParaRPr lang="en-US" sz="1900" kern="1200"/>
        </a:p>
      </dsp:txBody>
      <dsp:txXfrm>
        <a:off x="7434713" y="2905419"/>
        <a:ext cx="1417929" cy="1417759"/>
      </dsp:txXfrm>
    </dsp:sp>
    <dsp:sp modelId="{2C6DF8E7-DCA4-4D64-B250-475434E0CD5B}">
      <dsp:nvSpPr>
        <dsp:cNvPr id="0" name=""/>
        <dsp:cNvSpPr/>
      </dsp:nvSpPr>
      <dsp:spPr>
        <a:xfrm>
          <a:off x="7350897" y="4739589"/>
          <a:ext cx="572816" cy="572988"/>
        </a:xfrm>
        <a:prstGeom prst="ellipse">
          <a:avLst/>
        </a:prstGeom>
        <a:solidFill>
          <a:schemeClr val="accent4">
            <a:alpha val="50000"/>
            <a:hueOff val="-2622578"/>
            <a:satOff val="-86666"/>
            <a:lumOff val="147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E443F20-8A93-4E73-A3AA-E89C1B3D9453}">
      <dsp:nvSpPr>
        <dsp:cNvPr id="0" name=""/>
        <dsp:cNvSpPr/>
      </dsp:nvSpPr>
      <dsp:spPr>
        <a:xfrm>
          <a:off x="3581402" y="3834380"/>
          <a:ext cx="4545637" cy="11977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Procurement</a:t>
          </a:r>
        </a:p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 Leadership</a:t>
          </a:r>
          <a:endParaRPr lang="en-US" sz="2400" kern="1200" dirty="0"/>
        </a:p>
      </dsp:txBody>
      <dsp:txXfrm>
        <a:off x="3581402" y="3834380"/>
        <a:ext cx="4545637" cy="11977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DDF1E8-463E-4237-B09D-7F3011B0DA41}">
      <dsp:nvSpPr>
        <dsp:cNvPr id="0" name=""/>
        <dsp:cNvSpPr/>
      </dsp:nvSpPr>
      <dsp:spPr>
        <a:xfrm>
          <a:off x="0" y="1550808"/>
          <a:ext cx="5954713" cy="1017498"/>
        </a:xfrm>
        <a:prstGeom prst="rect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Be Methodical Every Step of the Way</a:t>
          </a:r>
          <a:endParaRPr lang="en-US" sz="1900" kern="1200" dirty="0"/>
        </a:p>
      </dsp:txBody>
      <dsp:txXfrm>
        <a:off x="0" y="1550808"/>
        <a:ext cx="5954713" cy="549448"/>
      </dsp:txXfrm>
    </dsp:sp>
    <dsp:sp modelId="{B143EC9A-33A1-482E-893E-4FE574CF76BC}">
      <dsp:nvSpPr>
        <dsp:cNvPr id="0" name=""/>
        <dsp:cNvSpPr/>
      </dsp:nvSpPr>
      <dsp:spPr>
        <a:xfrm>
          <a:off x="2907" y="2079907"/>
          <a:ext cx="1982965" cy="468049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Gather Requirements</a:t>
          </a:r>
          <a:endParaRPr lang="en-US" sz="1500" kern="1200"/>
        </a:p>
      </dsp:txBody>
      <dsp:txXfrm>
        <a:off x="2907" y="2079907"/>
        <a:ext cx="1982965" cy="468049"/>
      </dsp:txXfrm>
    </dsp:sp>
    <dsp:sp modelId="{F11683B0-E97D-421D-85FE-9EB70416F72A}">
      <dsp:nvSpPr>
        <dsp:cNvPr id="0" name=""/>
        <dsp:cNvSpPr/>
      </dsp:nvSpPr>
      <dsp:spPr>
        <a:xfrm>
          <a:off x="1985873" y="2079907"/>
          <a:ext cx="1982965" cy="468049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Develop a Plan</a:t>
          </a:r>
          <a:endParaRPr lang="en-US" sz="1500" kern="1200"/>
        </a:p>
      </dsp:txBody>
      <dsp:txXfrm>
        <a:off x="1985873" y="2079907"/>
        <a:ext cx="1982965" cy="468049"/>
      </dsp:txXfrm>
    </dsp:sp>
    <dsp:sp modelId="{D1B038A2-07DB-4B8D-B868-72CCD1456312}">
      <dsp:nvSpPr>
        <dsp:cNvPr id="0" name=""/>
        <dsp:cNvSpPr/>
      </dsp:nvSpPr>
      <dsp:spPr>
        <a:xfrm>
          <a:off x="3968839" y="2079907"/>
          <a:ext cx="1982965" cy="468049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Execute and Adjust if Needed</a:t>
          </a:r>
          <a:endParaRPr lang="en-US" sz="1500" kern="1200"/>
        </a:p>
      </dsp:txBody>
      <dsp:txXfrm>
        <a:off x="3968839" y="2079907"/>
        <a:ext cx="1982965" cy="468049"/>
      </dsp:txXfrm>
    </dsp:sp>
    <dsp:sp modelId="{C4DB1B82-5AE9-4F4F-9866-C85103B2B05F}">
      <dsp:nvSpPr>
        <dsp:cNvPr id="0" name=""/>
        <dsp:cNvSpPr/>
      </dsp:nvSpPr>
      <dsp:spPr>
        <a:xfrm rot="10800000">
          <a:off x="0" y="0"/>
          <a:ext cx="5954713" cy="1564912"/>
        </a:xfrm>
        <a:prstGeom prst="upArrowCallout">
          <a:avLst/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Make Sure to Answer the Right Questions</a:t>
          </a:r>
          <a:endParaRPr lang="en-US" sz="1900" kern="1200"/>
        </a:p>
      </dsp:txBody>
      <dsp:txXfrm rot="10800000">
        <a:off x="0" y="0"/>
        <a:ext cx="5954713" cy="101683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C74210-1F55-47C9-8817-F5724AC6499F}">
      <dsp:nvSpPr>
        <dsp:cNvPr id="0" name=""/>
        <dsp:cNvSpPr/>
      </dsp:nvSpPr>
      <dsp:spPr>
        <a:xfrm rot="19800000">
          <a:off x="1517649" y="457209"/>
          <a:ext cx="4019169" cy="4019169"/>
        </a:xfrm>
        <a:prstGeom prst="pie">
          <a:avLst>
            <a:gd name="adj1" fmla="val 16200000"/>
            <a:gd name="adj2" fmla="val 18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Quantitative Results</a:t>
          </a:r>
          <a:endParaRPr lang="en-US" sz="1900" kern="1200" dirty="0"/>
        </a:p>
      </dsp:txBody>
      <dsp:txXfrm>
        <a:off x="3288915" y="850259"/>
        <a:ext cx="1363646" cy="1339722"/>
      </dsp:txXfrm>
    </dsp:sp>
    <dsp:sp modelId="{176C174F-48EC-48F5-B153-59EEE3894BBB}">
      <dsp:nvSpPr>
        <dsp:cNvPr id="0" name=""/>
        <dsp:cNvSpPr/>
      </dsp:nvSpPr>
      <dsp:spPr>
        <a:xfrm rot="19800000">
          <a:off x="1531726" y="442587"/>
          <a:ext cx="4019169" cy="4019169"/>
        </a:xfrm>
        <a:prstGeom prst="pie">
          <a:avLst>
            <a:gd name="adj1" fmla="val 1800000"/>
            <a:gd name="adj2" fmla="val 9000000"/>
          </a:avLst>
        </a:prstGeom>
        <a:solidFill>
          <a:schemeClr val="accent4">
            <a:hueOff val="-1311289"/>
            <a:satOff val="-43333"/>
            <a:lumOff val="73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Top Improvements</a:t>
          </a:r>
          <a:endParaRPr lang="en-US" sz="1900" kern="1200" dirty="0"/>
        </a:p>
      </dsp:txBody>
      <dsp:txXfrm>
        <a:off x="3206379" y="2824644"/>
        <a:ext cx="1818195" cy="1244028"/>
      </dsp:txXfrm>
    </dsp:sp>
    <dsp:sp modelId="{8734DE28-5E24-4DC7-B3AF-2E10E6D838D2}">
      <dsp:nvSpPr>
        <dsp:cNvPr id="0" name=""/>
        <dsp:cNvSpPr/>
      </dsp:nvSpPr>
      <dsp:spPr>
        <a:xfrm rot="19800000">
          <a:off x="1531726" y="442587"/>
          <a:ext cx="4019169" cy="4019169"/>
        </a:xfrm>
        <a:prstGeom prst="pie">
          <a:avLst>
            <a:gd name="adj1" fmla="val 9000000"/>
            <a:gd name="adj2" fmla="val 16200000"/>
          </a:avLst>
        </a:prstGeom>
        <a:solidFill>
          <a:schemeClr val="accent4">
            <a:hueOff val="-2622578"/>
            <a:satOff val="-86666"/>
            <a:lumOff val="147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Qualitative Results</a:t>
          </a:r>
          <a:endParaRPr lang="en-US" sz="1900" kern="1200" dirty="0"/>
        </a:p>
      </dsp:txBody>
      <dsp:txXfrm>
        <a:off x="1807422" y="1754353"/>
        <a:ext cx="1363646" cy="133972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86E04B-5322-41B8-90E4-9D47D62BDBA9}">
      <dsp:nvSpPr>
        <dsp:cNvPr id="0" name=""/>
        <dsp:cNvSpPr/>
      </dsp:nvSpPr>
      <dsp:spPr>
        <a:xfrm>
          <a:off x="307091" y="923"/>
          <a:ext cx="403490" cy="403490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57F799D-D544-4E8F-B332-7F28659B599A}">
      <dsp:nvSpPr>
        <dsp:cNvPr id="0" name=""/>
        <dsp:cNvSpPr/>
      </dsp:nvSpPr>
      <dsp:spPr>
        <a:xfrm>
          <a:off x="508836" y="923"/>
          <a:ext cx="2152769" cy="403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050" rIns="0" bIns="1905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SRA Sandbox Streamlined</a:t>
          </a:r>
          <a:endParaRPr lang="en-US" sz="1500" kern="1200" dirty="0"/>
        </a:p>
      </dsp:txBody>
      <dsp:txXfrm>
        <a:off x="508836" y="923"/>
        <a:ext cx="2152769" cy="403490"/>
      </dsp:txXfrm>
    </dsp:sp>
    <dsp:sp modelId="{B48C26DF-2333-4C72-AA6C-B6E1D55160B6}">
      <dsp:nvSpPr>
        <dsp:cNvPr id="0" name=""/>
        <dsp:cNvSpPr/>
      </dsp:nvSpPr>
      <dsp:spPr>
        <a:xfrm>
          <a:off x="307091" y="404414"/>
          <a:ext cx="403490" cy="403490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E630E94-7DB6-445D-9FB5-C5E103BC8CB5}">
      <dsp:nvSpPr>
        <dsp:cNvPr id="0" name=""/>
        <dsp:cNvSpPr/>
      </dsp:nvSpPr>
      <dsp:spPr>
        <a:xfrm>
          <a:off x="508836" y="404414"/>
          <a:ext cx="2152769" cy="403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050" rIns="0" bIns="1905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Automated Rebalance</a:t>
          </a:r>
          <a:endParaRPr lang="en-US" sz="1500" kern="1200" dirty="0"/>
        </a:p>
      </dsp:txBody>
      <dsp:txXfrm>
        <a:off x="508836" y="404414"/>
        <a:ext cx="2152769" cy="403490"/>
      </dsp:txXfrm>
    </dsp:sp>
    <dsp:sp modelId="{279A5FFF-1AE3-4949-A34C-55BA4C4E3B66}">
      <dsp:nvSpPr>
        <dsp:cNvPr id="0" name=""/>
        <dsp:cNvSpPr/>
      </dsp:nvSpPr>
      <dsp:spPr>
        <a:xfrm>
          <a:off x="307091" y="807904"/>
          <a:ext cx="403490" cy="403490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FEA9440-B024-4DE8-BA0D-1349B65C4C8B}">
      <dsp:nvSpPr>
        <dsp:cNvPr id="0" name=""/>
        <dsp:cNvSpPr/>
      </dsp:nvSpPr>
      <dsp:spPr>
        <a:xfrm>
          <a:off x="508836" y="807904"/>
          <a:ext cx="2152769" cy="403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050" rIns="0" bIns="1905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SRA Data Spreadsheet</a:t>
          </a:r>
          <a:endParaRPr lang="en-US" sz="1500" kern="1200"/>
        </a:p>
      </dsp:txBody>
      <dsp:txXfrm>
        <a:off x="508836" y="807904"/>
        <a:ext cx="2152769" cy="403490"/>
      </dsp:txXfrm>
    </dsp:sp>
    <dsp:sp modelId="{F6289F8D-5A78-407D-96B6-A0D24800F084}">
      <dsp:nvSpPr>
        <dsp:cNvPr id="0" name=""/>
        <dsp:cNvSpPr/>
      </dsp:nvSpPr>
      <dsp:spPr>
        <a:xfrm>
          <a:off x="307091" y="1211395"/>
          <a:ext cx="403490" cy="403490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8AAC441-C2E8-431F-9225-0ACEEDC48CAC}">
      <dsp:nvSpPr>
        <dsp:cNvPr id="0" name=""/>
        <dsp:cNvSpPr/>
      </dsp:nvSpPr>
      <dsp:spPr>
        <a:xfrm>
          <a:off x="508836" y="1211395"/>
          <a:ext cx="2152769" cy="403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050" rIns="0" bIns="1905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SRO Sheet</a:t>
          </a:r>
          <a:endParaRPr lang="en-US" sz="1500" kern="1200"/>
        </a:p>
      </dsp:txBody>
      <dsp:txXfrm>
        <a:off x="508836" y="1211395"/>
        <a:ext cx="2152769" cy="403490"/>
      </dsp:txXfrm>
    </dsp:sp>
    <dsp:sp modelId="{3B1DE414-9CAC-43DE-AD47-A4F72D09E7C4}">
      <dsp:nvSpPr>
        <dsp:cNvPr id="0" name=""/>
        <dsp:cNvSpPr/>
      </dsp:nvSpPr>
      <dsp:spPr>
        <a:xfrm>
          <a:off x="307091" y="1614885"/>
          <a:ext cx="403490" cy="403490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FAB9C27-83C3-45BC-AE11-5685DFA106E7}">
      <dsp:nvSpPr>
        <dsp:cNvPr id="0" name=""/>
        <dsp:cNvSpPr/>
      </dsp:nvSpPr>
      <dsp:spPr>
        <a:xfrm>
          <a:off x="508836" y="1614885"/>
          <a:ext cx="2152769" cy="403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050" rIns="0" bIns="1905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Weight Sheet</a:t>
          </a:r>
          <a:endParaRPr lang="en-US" sz="1500" kern="1200"/>
        </a:p>
      </dsp:txBody>
      <dsp:txXfrm>
        <a:off x="508836" y="1614885"/>
        <a:ext cx="2152769" cy="40349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64E117-34CB-409C-879B-589138EA09F8}">
      <dsp:nvSpPr>
        <dsp:cNvPr id="0" name=""/>
        <dsp:cNvSpPr/>
      </dsp:nvSpPr>
      <dsp:spPr>
        <a:xfrm>
          <a:off x="1588769" y="0"/>
          <a:ext cx="9003030" cy="4379057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B75B17-521C-4D35-A6F4-C0C8BCFA3143}">
      <dsp:nvSpPr>
        <dsp:cNvPr id="0" name=""/>
        <dsp:cNvSpPr/>
      </dsp:nvSpPr>
      <dsp:spPr>
        <a:xfrm>
          <a:off x="2262" y="1313717"/>
          <a:ext cx="3392039" cy="175162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Phase 1 (completed)</a:t>
          </a:r>
          <a:endParaRPr lang="en-US" sz="22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Usability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SRA Champion: Paul Linden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SRA Documentation</a:t>
          </a:r>
          <a:endParaRPr lang="en-US" sz="1700" kern="1200" dirty="0"/>
        </a:p>
      </dsp:txBody>
      <dsp:txXfrm>
        <a:off x="87769" y="1399224"/>
        <a:ext cx="3221025" cy="1580608"/>
      </dsp:txXfrm>
    </dsp:sp>
    <dsp:sp modelId="{F2EE8B2E-A055-4E52-9610-9DC44DF956FB}">
      <dsp:nvSpPr>
        <dsp:cNvPr id="0" name=""/>
        <dsp:cNvSpPr/>
      </dsp:nvSpPr>
      <dsp:spPr>
        <a:xfrm>
          <a:off x="3599880" y="1313717"/>
          <a:ext cx="3392039" cy="175162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Phase 2 (short-term)</a:t>
          </a:r>
          <a:endParaRPr lang="en-US" sz="2200" kern="120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Cleanup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Categories 6 and 7</a:t>
          </a:r>
          <a:endParaRPr lang="en-US" sz="1700" kern="1200" dirty="0"/>
        </a:p>
      </dsp:txBody>
      <dsp:txXfrm>
        <a:off x="3685387" y="1399224"/>
        <a:ext cx="3221025" cy="1580608"/>
      </dsp:txXfrm>
    </dsp:sp>
    <dsp:sp modelId="{B0B2559F-2066-4203-8B95-6A1D61FBF4BD}">
      <dsp:nvSpPr>
        <dsp:cNvPr id="0" name=""/>
        <dsp:cNvSpPr/>
      </dsp:nvSpPr>
      <dsp:spPr>
        <a:xfrm>
          <a:off x="7197497" y="1313717"/>
          <a:ext cx="3392039" cy="175162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Phase 3 (long-term)</a:t>
          </a:r>
          <a:endParaRPr lang="en-US" sz="22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Increase risk capability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Categories 6 and 7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Project to Supplier relationship</a:t>
          </a:r>
          <a:endParaRPr lang="en-US" sz="1700" kern="1200" dirty="0"/>
        </a:p>
      </dsp:txBody>
      <dsp:txXfrm>
        <a:off x="7283004" y="1399224"/>
        <a:ext cx="3221025" cy="158060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D7E34B-4EF6-4FB1-8E8F-8971C0EA8990}">
      <dsp:nvSpPr>
        <dsp:cNvPr id="0" name=""/>
        <dsp:cNvSpPr/>
      </dsp:nvSpPr>
      <dsp:spPr>
        <a:xfrm>
          <a:off x="0" y="0"/>
          <a:ext cx="8401604" cy="1913382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FF1A2F-9C5C-4126-959C-5BCD30935C94}">
      <dsp:nvSpPr>
        <dsp:cNvPr id="0" name=""/>
        <dsp:cNvSpPr/>
      </dsp:nvSpPr>
      <dsp:spPr>
        <a:xfrm>
          <a:off x="252048" y="255117"/>
          <a:ext cx="2467971" cy="14031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0E00B2-4B14-4957-B8B2-289DB16203A1}">
      <dsp:nvSpPr>
        <dsp:cNvPr id="0" name=""/>
        <dsp:cNvSpPr/>
      </dsp:nvSpPr>
      <dsp:spPr>
        <a:xfrm rot="10800000">
          <a:off x="252048" y="1913381"/>
          <a:ext cx="2467971" cy="2338578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Lessons for School</a:t>
          </a:r>
          <a:endParaRPr lang="en-US" sz="20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/>
            <a:t>Apply Methodical Approach</a:t>
          </a:r>
          <a:endParaRPr lang="en-US" sz="1600" kern="120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/>
            <a:t>Consult Stakeholders and Solve Problems</a:t>
          </a:r>
          <a:endParaRPr lang="en-US" sz="1600" kern="120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Supply Chain &amp; Strategic Sourcing</a:t>
          </a:r>
          <a:endParaRPr lang="en-US" sz="1600" kern="1200" dirty="0"/>
        </a:p>
      </dsp:txBody>
      <dsp:txXfrm rot="10800000">
        <a:off x="323967" y="1913381"/>
        <a:ext cx="2324133" cy="2266659"/>
      </dsp:txXfrm>
    </dsp:sp>
    <dsp:sp modelId="{BFFA0324-2558-42B1-B029-AA0778CA0D30}">
      <dsp:nvSpPr>
        <dsp:cNvPr id="0" name=""/>
        <dsp:cNvSpPr/>
      </dsp:nvSpPr>
      <dsp:spPr>
        <a:xfrm>
          <a:off x="2966816" y="255117"/>
          <a:ext cx="2467971" cy="14031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F6DA93-B702-428F-BBE6-514659F85C39}">
      <dsp:nvSpPr>
        <dsp:cNvPr id="0" name=""/>
        <dsp:cNvSpPr/>
      </dsp:nvSpPr>
      <dsp:spPr>
        <a:xfrm rot="10800000">
          <a:off x="2966816" y="1913381"/>
          <a:ext cx="2467971" cy="2338578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-617274"/>
            <a:satOff val="31857"/>
            <a:lumOff val="-130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Gore Culture</a:t>
          </a:r>
          <a:endParaRPr lang="en-US" sz="2000" kern="120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/>
            <a:t>Alignment with personal values</a:t>
          </a:r>
          <a:endParaRPr lang="en-US" sz="1600" kern="1200"/>
        </a:p>
      </dsp:txBody>
      <dsp:txXfrm rot="10800000">
        <a:off x="3038735" y="1913381"/>
        <a:ext cx="2324133" cy="2266659"/>
      </dsp:txXfrm>
    </dsp:sp>
    <dsp:sp modelId="{C930DF72-8848-4E65-8928-AC58FE1AE7DD}">
      <dsp:nvSpPr>
        <dsp:cNvPr id="0" name=""/>
        <dsp:cNvSpPr/>
      </dsp:nvSpPr>
      <dsp:spPr>
        <a:xfrm>
          <a:off x="5681584" y="255117"/>
          <a:ext cx="2467971" cy="140314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8000" b="-3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93F492-4138-489E-AA14-FE718AD3419A}">
      <dsp:nvSpPr>
        <dsp:cNvPr id="0" name=""/>
        <dsp:cNvSpPr/>
      </dsp:nvSpPr>
      <dsp:spPr>
        <a:xfrm rot="10800000">
          <a:off x="5681584" y="1913381"/>
          <a:ext cx="2467971" cy="2338578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-1234548"/>
            <a:satOff val="63715"/>
            <a:lumOff val="-260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Continuous Improvement</a:t>
          </a:r>
          <a:endParaRPr lang="en-US" sz="20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/>
            <a:t>Adapt to Business World</a:t>
          </a:r>
          <a:endParaRPr lang="en-US" sz="1600" kern="1200"/>
        </a:p>
      </dsp:txBody>
      <dsp:txXfrm rot="10800000">
        <a:off x="5753503" y="1913381"/>
        <a:ext cx="2324133" cy="226665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D2BA7D-75E4-407E-957D-159A7EAB7E84}">
      <dsp:nvSpPr>
        <dsp:cNvPr id="0" name=""/>
        <dsp:cNvSpPr/>
      </dsp:nvSpPr>
      <dsp:spPr>
        <a:xfrm>
          <a:off x="2937" y="1295928"/>
          <a:ext cx="3578756" cy="1431502"/>
        </a:xfrm>
        <a:prstGeom prst="chevron">
          <a:avLst/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Phase 1</a:t>
          </a:r>
          <a:endParaRPr lang="en-US" sz="4000" kern="1200" dirty="0"/>
        </a:p>
      </dsp:txBody>
      <dsp:txXfrm>
        <a:off x="718688" y="1295928"/>
        <a:ext cx="2147254" cy="1431502"/>
      </dsp:txXfrm>
    </dsp:sp>
    <dsp:sp modelId="{CFB84D49-7F17-4C70-8B8C-4F8BB027EFBE}">
      <dsp:nvSpPr>
        <dsp:cNvPr id="0" name=""/>
        <dsp:cNvSpPr/>
      </dsp:nvSpPr>
      <dsp:spPr>
        <a:xfrm>
          <a:off x="3223817" y="1295928"/>
          <a:ext cx="3578756" cy="1431502"/>
        </a:xfrm>
        <a:prstGeom prst="chevron">
          <a:avLst/>
        </a:prstGeom>
        <a:solidFill>
          <a:schemeClr val="accent6">
            <a:shade val="50000"/>
            <a:hueOff val="150734"/>
            <a:satOff val="-5868"/>
            <a:lumOff val="282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Phase 2</a:t>
          </a:r>
          <a:endParaRPr lang="en-US" sz="4000" kern="1200" dirty="0"/>
        </a:p>
      </dsp:txBody>
      <dsp:txXfrm>
        <a:off x="3939568" y="1295928"/>
        <a:ext cx="2147254" cy="1431502"/>
      </dsp:txXfrm>
    </dsp:sp>
    <dsp:sp modelId="{25E2F7D4-BEED-45AE-A497-322E2B19096C}">
      <dsp:nvSpPr>
        <dsp:cNvPr id="0" name=""/>
        <dsp:cNvSpPr/>
      </dsp:nvSpPr>
      <dsp:spPr>
        <a:xfrm>
          <a:off x="6444698" y="1295928"/>
          <a:ext cx="3578756" cy="1431502"/>
        </a:xfrm>
        <a:prstGeom prst="chevron">
          <a:avLst/>
        </a:prstGeom>
        <a:solidFill>
          <a:schemeClr val="accent6">
            <a:shade val="50000"/>
            <a:hueOff val="150734"/>
            <a:satOff val="-5868"/>
            <a:lumOff val="282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Phase 3</a:t>
          </a:r>
          <a:endParaRPr lang="en-US" sz="4000" kern="1200" dirty="0"/>
        </a:p>
      </dsp:txBody>
      <dsp:txXfrm>
        <a:off x="7160449" y="1295928"/>
        <a:ext cx="2147254" cy="14315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PhasedProcess">
  <dgm:title val=""/>
  <dgm:desc val=""/>
  <dgm:catLst>
    <dgm:cat type="process" pri="1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clrData>
  <dgm:layoutNode name="Name0">
    <dgm:varLst>
      <dgm:chMax val="3"/>
      <dgm:chPref val="3"/>
      <dgm:bulletEnabled val="1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gte" val="3">
        <dgm:alg type="composite">
          <dgm:param type="ar" val="2.8316"/>
        </dgm:alg>
        <dgm:choose name="Name3">
          <dgm:if name="Name4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567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rightChild" refType="w" fact="0.713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parentText1" refType="w" fact="0.0621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6845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if>
          <dgm:else name="Name5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72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rightChild" refType="w" fact="0.09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parentText1" refType="w" fact="0.7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062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else>
        </dgm:choose>
      </dgm:if>
      <dgm:if name="Name6" axis="ch" ptType="node" func="cnt" op="gte" val="2">
        <dgm:alg type="composite">
          <dgm:param type="ar" val="1.8986"/>
        </dgm:alg>
        <dgm:choose name="Name7">
          <dgm:if name="Name8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941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5782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1" refType="w" fact="0.0926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  <dgm:constr type="l" for="ch" forName="parentText2" refType="w" fact="0.5655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</dgm:constrLst>
          </dgm:if>
          <dgm:else name="Name9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592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0941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2" refType="w" fact="0.0926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  <dgm:constr type="l" for="ch" forName="parentText1" refType="w" fact="0.5655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</dgm:constrLst>
          </dgm:else>
        </dgm:choose>
      </dgm:if>
      <dgm:else name="Name10">
        <dgm:alg type="composite">
          <dgm:param type="ar" val="0.8036"/>
        </dgm:alg>
        <dgm:constrLst>
          <dgm:constr type="primFontSz" for="des" forName="parentText1" val="65"/>
          <dgm:constr type="primFontSz" for="des" forName="childText1_1" val="65"/>
          <dgm:constr type="primFontSz" for="des" forName="childText1_1" refType="primFontSz" refFor="des" refForName="parentText1" op="lte"/>
          <dgm:constr type="primFontSz" for="des" forName="childText1_2" refType="primFontSz" refFor="des" refForName="parentText1" op="lte"/>
          <dgm:constr type="primFontSz" for="des" forName="childText1_3" refType="primFontSz" refFor="des" refForName="parentText1" op="lte"/>
          <dgm:constr type="primFontSz" for="des" forName="childText1_4" refType="primFontSz" refFor="des" refForName="parentText1" op="lte"/>
          <dgm:constr type="primFontSz" for="des" forName="childText1_1" refType="primFontSz" refFor="des" refForName="parentText2" op="lte"/>
          <dgm:constr type="primFontSz" for="des" forName="childText1_2" refType="primFontSz" refFor="des" refForName="parentText2" op="lte"/>
          <dgm:constr type="primFontSz" for="des" forName="childText1_3" refType="primFontSz" refFor="des" refForName="parentText2" op="lte"/>
          <dgm:constr type="primFontSz" for="des" forName="childText1_4" refType="primFontSz" refFor="des" refForName="parentText2" op="lte"/>
          <dgm:constr type="primFontSz" for="des" forName="childText1_1" refType="primFontSz" refFor="des" refForName="parentText3" op="lte"/>
          <dgm:constr type="primFontSz" for="des" forName="childText1_2" refType="primFontSz" refFor="des" refForName="parentText3" op="lte"/>
          <dgm:constr type="primFontSz" for="des" forName="childText1_3" refType="primFontSz" refFor="des" refForName="parentText3" op="lte"/>
          <dgm:constr type="primFontSz" for="des" forName="childText1_4" refType="primFontSz" refFor="des" refForName="parentText3" op="lte"/>
          <dgm:constr type="primFontSz" for="des" forName="childText1_2" refType="primFontSz" refFor="des" refForName="childText1_1" op="equ"/>
          <dgm:constr type="primFontSz" for="des" forName="childText1_3" refType="primFontSz" refFor="des" refForName="childText1_1" op="equ"/>
          <dgm:constr type="primFontSz" for="des" forName="childText1_4" refType="primFontSz" refFor="des" refForName="childText1_1" op="equ"/>
          <dgm:constr type="l" for="ch" forName="leftComposite" refType="w" fact="0"/>
          <dgm:constr type="t" for="ch" forName="leftComposite" refType="h" fact="0.1159"/>
          <dgm:constr type="w" for="ch" forName="leftComposite" refType="w"/>
          <dgm:constr type="h" for="ch" forName="leftComposite" refType="h" fact="0.6953"/>
          <dgm:constr type="l" for="ch" forName="parentText1" refType="w" fact="0"/>
          <dgm:constr type="t" for="ch" forName="parentText1" refType="h" fact="0.8128"/>
          <dgm:constr type="w" for="ch" forName="parentText1" refType="w"/>
          <dgm:constr type="h" for="ch" forName="parentText1" refType="h" fact="0.1872"/>
        </dgm:constrLst>
      </dgm:else>
    </dgm:choose>
    <dgm:choose name="Name11">
      <dgm:if name="Name12" axis="ch" ptType="node" func="cnt" op="gte" val="1">
        <dgm:choose name="Name13">
          <dgm:if name="Name14" axis="ch" ptType="node" func="cnt" op="gte" val="2">
            <dgm:layoutNode name="arc1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3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2" styleLbl="revTx">
              <dgm:varLst>
                <dgm:chMax val="4"/>
                <dgm:chPref val="3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5"/>
        </dgm:choose>
        <dgm:choose name="Name16">
          <dgm:if name="Name17" axis="ch" ptType="node" func="cnt" op="gte" val="3">
            <dgm:layoutNode name="arc2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4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3" styleLbl="revTx">
              <dgm:varLst>
                <dgm:chMax val="1"/>
                <dgm:chPref val="1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3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8"/>
        </dgm:choose>
      </dgm:if>
      <dgm:else name="Name19"/>
    </dgm:choose>
    <dgm:layoutNode name="middleComposite">
      <dgm:choose name="Name20">
        <dgm:if name="Name21" axis="ch ch" ptType="node node" st="2 1" cnt="1 0" func="cnt" op="lte" val="1">
          <dgm:alg type="composite">
            <dgm:param type="ar" val="1"/>
          </dgm:alg>
        </dgm:if>
        <dgm:if name="Name22" axis="ch ch" ptType="node node" st="2 1" cnt="1 0" func="cnt" op="equ" val="2">
          <dgm:alg type="composite">
            <dgm:param type="ar" val="1.792"/>
          </dgm:alg>
        </dgm:if>
        <dgm:if name="Name23" axis="ch ch" ptType="node node" st="2 1" cnt="1 0" func="cnt" op="equ" val="3">
          <dgm:alg type="composite">
            <dgm:param type="ar" val="1"/>
          </dgm:alg>
        </dgm:if>
        <dgm:else name="Name24">
          <dgm:alg type="composite">
            <dgm:param type="ar" val="1"/>
          </dgm:alg>
        </dgm:else>
      </dgm:choose>
      <dgm:shape xmlns:r="http://schemas.openxmlformats.org/officeDocument/2006/relationships" r:blip="">
        <dgm:adjLst/>
      </dgm:shape>
      <dgm:presOf/>
      <dgm:choose name="Name25">
        <dgm:if name="Name26" axis="ch ch" ptType="node node" st="2 1" cnt="1 0" func="cnt" op="lte" val="1">
          <dgm:constrLst>
            <dgm:constr type="ctrX" for="ch" forName="circ1" refType="w" fact="0.5"/>
            <dgm:constr type="ctrY" for="ch" forName="circ1" refType="h" fact="0.5"/>
            <dgm:constr type="w" for="ch" forName="circ1" refType="w"/>
            <dgm:constr type="h" for="ch" forName="circ1" refType="h"/>
            <dgm:constr type="l" for="ch" forName="circ1Tx" refType="w" fact="0.2"/>
            <dgm:constr type="t" for="ch" forName="circ1Tx" refType="h" fact="0.1"/>
            <dgm:constr type="w" for="ch" forName="circ1Tx" refType="w" fact="0.6"/>
            <dgm:constr type="h" for="ch" forName="circ1Tx" refType="h" fact="0.8"/>
          </dgm:constrLst>
        </dgm:if>
        <dgm:if name="Name27" axis="ch ch" ptType="node node" st="2 1" cnt="1 0" func="cnt" op="equ" val="2">
          <dgm:constrLst>
            <dgm:constr type="ctrX" for="ch" forName="circ1" refType="w" fact="0.3"/>
            <dgm:constr type="ctrY" for="ch" forName="circ1" refType="h" fact="0.5"/>
            <dgm:constr type="w" for="ch" forName="circ1" refType="w" fact="0.555"/>
            <dgm:constr type="h" for="ch" forName="circ1" refType="h" fact="0.99456"/>
            <dgm:constr type="l" for="ch" forName="circ1Tx" refType="w" fact="0.1"/>
            <dgm:constr type="t" for="ch" forName="circ1Tx" refType="h" fact="0.12"/>
            <dgm:constr type="w" for="ch" forName="circ1Tx" refType="w" fact="0.32"/>
            <dgm:constr type="h" for="ch" forName="circ1Tx" refType="h" fact="0.76"/>
            <dgm:constr type="ctrX" for="ch" forName="circ2" refType="w" fact="0.7"/>
            <dgm:constr type="ctrY" for="ch" forName="circ2" refType="h" fact="0.5"/>
            <dgm:constr type="w" for="ch" forName="circ2" refType="w" fact="0.555"/>
            <dgm:constr type="h" for="ch" forName="circ2" refType="h" fact="0.99456"/>
            <dgm:constr type="l" for="ch" forName="circ2Tx" refType="w" fact="0.58"/>
            <dgm:constr type="t" for="ch" forName="circ2Tx" refType="h" fact="0.12"/>
            <dgm:constr type="w" for="ch" forName="circ2Tx" refType="w" fact="0.32"/>
            <dgm:constr type="h" for="ch" forName="circ2Tx" refType="h" fact="0.76"/>
          </dgm:constrLst>
        </dgm:if>
        <dgm:if name="Name28" axis="ch ch" ptType="node node" st="2 1" cnt="1 0" func="cnt" op="equ" val="3">
          <dgm:constrLst>
            <dgm:constr type="ctrX" for="ch" forName="circ1" refType="w" fact="0.5"/>
            <dgm:constr type="ctrY" for="ch" forName="circ1" refType="w" fact="0.25"/>
            <dgm:constr type="w" for="ch" forName="circ1" refType="w" fact="0.6"/>
            <dgm:constr type="h" for="ch" forName="circ1" refType="h" fact="0.6"/>
            <dgm:constr type="l" for="ch" forName="circ1Tx" refType="w" fact="0.28"/>
            <dgm:constr type="t" for="ch" forName="circ1Tx" refType="h" fact="0.055"/>
            <dgm:constr type="w" for="ch" forName="circ1Tx" refType="w" fact="0.44"/>
            <dgm:constr type="h" for="ch" forName="circ1Tx" refType="h" fact="0.27"/>
            <dgm:constr type="ctrX" for="ch" forName="circ2" refType="w" fact="0.7165"/>
            <dgm:constr type="ctrY" for="ch" forName="circ2" refType="w" fact="0.625"/>
            <dgm:constr type="w" for="ch" forName="circ2" refType="w" fact="0.6"/>
            <dgm:constr type="h" for="ch" forName="circ2" refType="h" fact="0.6"/>
            <dgm:constr type="l" for="ch" forName="circ2Tx" refType="w" fact="0.6"/>
            <dgm:constr type="t" for="ch" forName="circ2Tx" refType="h" fact="0.48"/>
            <dgm:constr type="w" for="ch" forName="circ2Tx" refType="w" fact="0.36"/>
            <dgm:constr type="h" for="ch" forName="circ2Tx" refType="h" fact="0.33"/>
            <dgm:constr type="ctrX" for="ch" forName="circ3" refType="w" fact="0.2835"/>
            <dgm:constr type="ctrY" for="ch" forName="circ3" refType="w" fact="0.625"/>
            <dgm:constr type="w" for="ch" forName="circ3" refType="w" fact="0.6"/>
            <dgm:constr type="h" for="ch" forName="circ3" refType="h" fact="0.6"/>
            <dgm:constr type="l" for="ch" forName="circ3Tx" refType="w" fact="0.04"/>
            <dgm:constr type="t" for="ch" forName="circ3Tx" refType="h" fact="0.48"/>
            <dgm:constr type="w" for="ch" forName="circ3Tx" refType="w" fact="0.36"/>
            <dgm:constr type="h" for="ch" forName="circ3Tx" refType="h" fact="0.33"/>
          </dgm:constrLst>
        </dgm:if>
        <dgm:else name="Name29">
          <dgm:constrLst>
            <dgm:constr type="ctrX" for="ch" forName="circ1" refType="w" fact="0.5"/>
            <dgm:constr type="ctrY" for="ch" forName="circ1" refType="w" fact="0.27"/>
            <dgm:constr type="w" for="ch" forName="circ1" refType="w" fact="0.52"/>
            <dgm:constr type="h" for="ch" forName="circ1" refType="h" fact="0.52"/>
            <dgm:constr type="l" for="ch" forName="circ1Tx" refType="w" fact="0.3"/>
            <dgm:constr type="t" for="ch" forName="circ1Tx" refType="h" fact="0.08"/>
            <dgm:constr type="w" for="ch" forName="circ1Tx" refType="w" fact="0.4"/>
            <dgm:constr type="h" for="ch" forName="circ1Tx" refType="h" fact="0.165"/>
            <dgm:constr type="ctrX" for="ch" forName="circ2" refType="w" fact="0.73"/>
            <dgm:constr type="ctrY" for="ch" forName="circ2" refType="w" fact="0.5"/>
            <dgm:constr type="w" for="ch" forName="circ2" refType="w" fact="0.52"/>
            <dgm:constr type="h" for="ch" forName="circ2" refType="h" fact="0.52"/>
            <dgm:constr type="r" for="ch" forName="circ2Tx" refType="w" fact="0.95"/>
            <dgm:constr type="t" for="ch" forName="circ2Tx" refType="h" fact="0.3"/>
            <dgm:constr type="w" for="ch" forName="circ2Tx" refType="w" fact="0.2"/>
            <dgm:constr type="h" for="ch" forName="circ2Tx" refType="h" fact="0.4"/>
            <dgm:constr type="ctrX" for="ch" forName="circ3" refType="w" fact="0.5"/>
            <dgm:constr type="ctrY" for="ch" forName="circ3" refType="w" fact="0.73"/>
            <dgm:constr type="w" for="ch" forName="circ3" refType="w" fact="0.52"/>
            <dgm:constr type="h" for="ch" forName="circ3" refType="h" fact="0.52"/>
            <dgm:constr type="l" for="ch" forName="circ3Tx" refType="w" fact="0.3"/>
            <dgm:constr type="b" for="ch" forName="circ3Tx" refType="h" fact="0.92"/>
            <dgm:constr type="w" for="ch" forName="circ3Tx" refType="w" fact="0.4"/>
            <dgm:constr type="h" for="ch" forName="circ3Tx" refType="h" fact="0.165"/>
            <dgm:constr type="ctrX" for="ch" forName="circ4" refType="w" fact="0.27"/>
            <dgm:constr type="ctrY" for="ch" forName="circ4" refType="h" fact="0.5"/>
            <dgm:constr type="w" for="ch" forName="circ4" refType="w" fact="0.52"/>
            <dgm:constr type="h" for="ch" forName="circ4" refType="h" fact="0.52"/>
            <dgm:constr type="l" for="ch" forName="circ4Tx" refType="w" fact="0.05"/>
            <dgm:constr type="t" for="ch" forName="circ4Tx" refType="h" fact="0.3"/>
            <dgm:constr type="w" for="ch" forName="circ4Tx" refType="w" fact="0.2"/>
            <dgm:constr type="h" for="ch" forName="circ4Tx" refType="h" fact="0.4"/>
          </dgm:constrLst>
        </dgm:else>
      </dgm:choose>
      <dgm:ruleLst/>
      <dgm:forEach name="Name30" axis="ch ch" ptType="node node" st="2 1" cnt="1 1">
        <dgm:layoutNode name="circ1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1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1" axis="ch ch" ptType="node node" st="2 2" cnt="1 1">
        <dgm:layoutNode name="circ2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2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2" axis="ch ch" ptType="node node" st="2 3" cnt="1 1">
        <dgm:layoutNode name="circ3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3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3" axis="ch ch" ptType="node node" st="2 4" cnt="1 1">
        <dgm:layoutNode name="circ4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4Tx" styleLbl="revTx">
          <dgm:varLst>
            <dgm:chMax val="0"/>
            <dgm:chPref val="0"/>
            <dgm:bulletEnabled val="1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</dgm:layoutNode>
    <dgm:layoutNode name="leftComposite">
      <dgm:choose name="Name34">
        <dgm:if name="Name35" axis="ch ch" ptType="node node" st="1 1" cnt="1 0" func="cnt" op="lte" val="1">
          <dgm:alg type="composite">
            <dgm:param type="ar" val="1.3085"/>
          </dgm:alg>
          <dgm:constrLst>
            <dgm:constr type="l" for="ch" forName="childText1_1" refType="w" fact="0.2124"/>
            <dgm:constr type="t" for="ch" forName="childText1_1" refType="h" fact="0"/>
            <dgm:constr type="w" for="ch" forName="childText1_1" refType="w" fact="0.5759"/>
            <dgm:constr type="h" for="ch" forName="childText1_1" refType="h" fact="0.7535"/>
            <dgm:constr type="l" for="ch" forName="ellipse1" refType="w" fact="0"/>
            <dgm:constr type="t" for="ch" forName="ellipse1" refType="h" fact="0.63"/>
            <dgm:constr type="w" for="ch" forName="ellipse1" refType="w" fact="0.2828"/>
            <dgm:constr type="h" for="ch" forName="ellipse1" refType="h" fact="0.37"/>
            <dgm:constr type="l" for="ch" forName="ellipse2" refType="w" fact="0.82"/>
            <dgm:constr type="t" for="ch" forName="ellipse2" refType="h" fact="0.17"/>
            <dgm:constr type="w" for="ch" forName="ellipse2" refType="w" fact="0.1645"/>
            <dgm:constr type="h" for="ch" forName="ellipse2" refType="h" fact="0.2153"/>
          </dgm:constrLst>
        </dgm:if>
        <dgm:if name="Name36" axis="ch ch" ptType="node node" st="1 1" cnt="1 0" func="cnt" op="equ" val="2">
          <dgm:alg type="composite">
            <dgm:param type="ar" val="0.8917"/>
          </dgm:alg>
          <dgm:constrLst>
            <dgm:constr type="l" for="ch" forName="childText1_1" refType="w" fact="0.1864"/>
            <dgm:constr type="t" for="ch" forName="childText1_1" refType="h" fact="0"/>
            <dgm:constr type="w" for="ch" forName="childText1_1" refType="w" fact="0.5055"/>
            <dgm:constr type="h" for="ch" forName="childText1_1" refType="h" fact="0.4507"/>
            <dgm:constr type="l" for="ch" forName="childText1_2" refType="w" fact="0.4945"/>
            <dgm:constr type="t" for="ch" forName="childText1_2" refType="h" fact="0.3929"/>
            <dgm:constr type="w" for="ch" forName="childText1_2" refType="w" fact="0.5055"/>
            <dgm:constr type="h" for="ch" forName="childText1_2" refType="h" fact="0.4507"/>
            <dgm:constr type="l" for="ch" forName="ellipse1" refType="w" fact="0"/>
            <dgm:constr type="t" for="ch" forName="ellipse1" refType="h" fact="0.3768"/>
            <dgm:constr type="w" for="ch" forName="ellipse1" refType="w" fact="0.2482"/>
            <dgm:constr type="h" for="ch" forName="ellipse1" refType="h" fact="0.2213"/>
            <dgm:constr type="l" for="ch" forName="ellipse3" refType="w" fact="0.5474"/>
            <dgm:constr type="t" for="ch" forName="ellipse3" refType="h" fact="0.8712"/>
            <dgm:constr type="w" for="ch" forName="ellipse3" refType="w" fact="0.1444"/>
            <dgm:constr type="h" for="ch" forName="ellipse3" refType="h" fact="0.1288"/>
            <dgm:constr type="l" for="ch" forName="ellipse2" refType="w" fact="0.7333"/>
            <dgm:constr type="t" for="ch" forName="ellipse2" refType="h" fact="0.0887"/>
            <dgm:constr type="w" for="ch" forName="ellipse2" refType="w" fact="0.1444"/>
            <dgm:constr type="h" for="ch" forName="ellipse2" refType="h" fact="0.1288"/>
          </dgm:constrLst>
        </dgm:if>
        <dgm:if name="Name37" axis="ch ch" ptType="node node" st="1 1" cnt="1 0" func="cnt" op="equ" val="3">
          <dgm:alg type="composite">
            <dgm:param type="ar" val="1.0811"/>
          </dgm:alg>
          <dgm:constrLst>
            <dgm:constr type="l" for="ch" forName="childText1_3" refType="w" fact="0.1649"/>
            <dgm:constr type="t" for="ch" forName="childText1_3" refType="h" fact="0.5389"/>
            <dgm:constr type="w" for="ch" forName="childText1_3" refType="w" fact="0.4265"/>
            <dgm:constr type="h" for="ch" forName="childText1_3" refType="h" fact="0.4611"/>
            <dgm:constr type="l" for="ch" forName="childText1_1" refType="w" fact="0.1573"/>
            <dgm:constr type="t" for="ch" forName="childText1_1" refType="h" fact="0"/>
            <dgm:constr type="w" for="ch" forName="childText1_1" refType="w" fact="0.4265"/>
            <dgm:constr type="h" for="ch" forName="childText1_1" refType="h" fact="0.4611"/>
            <dgm:constr type="l" for="ch" forName="childText1_2" refType="w" fact="0.5735"/>
            <dgm:constr type="t" for="ch" forName="childText1_2" refType="h" fact="0.2754"/>
            <dgm:constr type="w" for="ch" forName="childText1_2" refType="w" fact="0.4265"/>
            <dgm:constr type="h" for="ch" forName="childText1_2" refType="h" fact="0.4611"/>
            <dgm:constr type="l" for="ch" forName="ellipse1" refType="w" fact="0"/>
            <dgm:constr type="t" for="ch" forName="ellipse1" refType="h" fact="0.3855"/>
            <dgm:constr type="w" for="ch" forName="ellipse1" refType="w" fact="0.2095"/>
            <dgm:constr type="h" for="ch" forName="ellipse1" refType="h" fact="0.2264"/>
            <dgm:constr type="l" for="ch" forName="ellipse3" refType="w" fact="0.6181"/>
            <dgm:constr type="t" for="ch" forName="ellipse3" refType="h" fact="0.7647"/>
            <dgm:constr type="w" for="ch" forName="ellipse3" refType="w" fact="0.1219"/>
            <dgm:constr type="h" for="ch" forName="ellipse3" refType="h" fact="0.1317"/>
            <dgm:constr type="l" for="ch" forName="ellipse2" refType="w" fact="0.6188"/>
            <dgm:constr type="t" for="ch" forName="ellipse2" refType="h" fact="0.0907"/>
            <dgm:constr type="w" for="ch" forName="ellipse2" refType="w" fact="0.1219"/>
            <dgm:constr type="h" for="ch" forName="ellipse2" refType="h" fact="0.1317"/>
          </dgm:constrLst>
        </dgm:if>
        <dgm:else name="Name38">
          <dgm:alg type="composite">
            <dgm:param type="ar" val="0.9472"/>
          </dgm:alg>
          <dgm:constrLst>
            <dgm:constr type="l" for="ch" forName="childText1_3" refType="w" fact="0"/>
            <dgm:constr type="t" for="ch" forName="childText1_3" refType="h" fact="0.6035"/>
            <dgm:constr type="w" for="ch" forName="childText1_3" refType="w" fact="0.4186"/>
            <dgm:constr type="h" for="ch" forName="childText1_3" refType="h" fact="0.3965"/>
            <dgm:constr type="l" for="ch" forName="childText1_1" refType="w" fact="0.0981"/>
            <dgm:constr type="t" for="ch" forName="childText1_1" refType="h" fact="0"/>
            <dgm:constr type="w" for="ch" forName="childText1_1" refType="w" fact="0.4186"/>
            <dgm:constr type="h" for="ch" forName="childText1_1" refType="h" fact="0.3965"/>
            <dgm:constr type="l" for="ch" forName="childText1_2" refType="w" fact="0.5385"/>
            <dgm:constr type="t" for="ch" forName="childText1_2" refType="h" fact="0.1304"/>
            <dgm:constr type="w" for="ch" forName="childText1_2" refType="w" fact="0.4186"/>
            <dgm:constr type="h" for="ch" forName="childText1_2" refType="h" fact="0.3965"/>
            <dgm:constr type="l" for="ch" forName="ellipse4" refType="w" fact="0.3222"/>
            <dgm:constr type="t" for="ch" forName="ellipse4" refType="h" fact="0.4232"/>
            <dgm:constr type="w" for="ch" forName="ellipse4" refType="w" fact="0.2056"/>
            <dgm:constr type="h" for="ch" forName="ellipse4" refType="h" fact="0.1947"/>
            <dgm:constr type="l" for="ch" forName="ellipse1" refType="w" fact="0.1489"/>
            <dgm:constr type="t" for="ch" forName="ellipse1" refType="h" fact="0.4502"/>
            <dgm:constr type="w" for="ch" forName="ellipse1" refType="w" fact="0.1196"/>
            <dgm:constr type="h" for="ch" forName="ellipse1" refType="h" fact="0.1133"/>
            <dgm:constr type="l" for="ch" forName="ellipse2" refType="w" fact="0.5384"/>
            <dgm:constr type="t" for="ch" forName="ellipse2" refType="h" fact="0.0124"/>
            <dgm:constr type="w" for="ch" forName="ellipse2" refType="w" fact="0.1196"/>
            <dgm:constr type="h" for="ch" forName="ellipse2" refType="h" fact="0.1133"/>
            <dgm:constr type="l" for="ch" forName="childText1_4" refType="w" fact="0.4625"/>
            <dgm:constr type="t" for="ch" forName="childText1_4" refType="h" fact="0.5719"/>
            <dgm:constr type="w" for="ch" forName="childText1_4" refType="w" fact="0.4186"/>
            <dgm:constr type="h" for="ch" forName="childText1_4" refType="h" fact="0.3965"/>
            <dgm:constr type="l" for="ch" forName="ellipse3" refType="w" fact="0.8804"/>
            <dgm:constr type="t" for="ch" forName="ellipse3" refType="h" fact="0.5329"/>
            <dgm:constr type="w" for="ch" forName="ellipse3" refType="w" fact="0.1196"/>
            <dgm:constr type="h" for="ch" forName="ellipse3" refType="h" fact="0.1133"/>
            <dgm:constr type="l" for="ch" forName="ellipse5" refType="w" fact="0.0146"/>
            <dgm:constr type="t" for="ch" forName="ellipse5" refType="h" fact="0.5228"/>
            <dgm:constr type="w" for="ch" forName="ellipse5" refType="w" fact="0.0899"/>
            <dgm:constr type="h" for="ch" forName="ellipse5" refType="h" fact="0.0851"/>
          </dgm:constrLst>
        </dgm:else>
      </dgm:choose>
      <dgm:forEach name="Name39" axis="ch ch" ptType="node node" st="1 1" cnt="1 1">
        <dgm:layoutNode name="childText1_1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1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2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0" axis="ch ch" ptType="node node" st="1 2" cnt="1 1">
        <dgm:layoutNode name="childText1_2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3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1" axis="ch ch" ptType="node node" st="1 3" cnt="1 1">
        <dgm:layoutNode name="childText1_3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forEach>
      <dgm:forEach name="Name42" axis="ch ch" ptType="node node" st="1 4" cnt="1 1">
        <dgm:layoutNode name="childText1_4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4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5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layoutNode>
    <dgm:choose name="Name43">
      <dgm:if name="Name44" axis="ch ch" ptType="node node" st="3 1" cnt="1 0" func="cnt" op="gte" val="1">
        <dgm:layoutNode name="rightChild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ch des" ptType="node node" st="3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45"/>
    </dgm:choose>
    <dgm:layoutNode name="parentText1" styleLbl="revTx">
      <dgm:varLst>
        <dgm:chMax val="4"/>
        <dgm:chPref val="3"/>
        <dgm:bulletEnabled val="1"/>
      </dgm:varLst>
      <dgm:alg type="tx"/>
      <dgm:shape xmlns:r="http://schemas.openxmlformats.org/officeDocument/2006/relationships" type="rect" r:blip="">
        <dgm:adjLst/>
      </dgm:shape>
      <dgm:presOf axis="ch self" ptType="node node" st="1 1" cnt="1 0"/>
      <dgm:constrLst>
        <dgm:constr type="lMarg" refType="primFontSz" fact="0.3"/>
        <dgm:constr type="rMarg" refType="primFontSz" fact="0.3"/>
        <dgm:constr type="tMarg" refType="primFontSz" fact="0.3"/>
        <dgm:constr type="bMarg" refType="primFontSz" fact="0.3"/>
      </dgm:constrLst>
      <dgm:ruleLst>
        <dgm:rule type="primFontSz" val="5" fact="NaN" max="NaN"/>
      </dgm:ruleLst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8166AD-7FA8-4E08-B786-816E99CD4988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1143000"/>
            <a:ext cx="49942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92085C-860B-4AF5-8EBA-DE8CD1461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755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92085C-860B-4AF5-8EBA-DE8CD1461B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348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blur the </a:t>
            </a:r>
            <a:r>
              <a:rPr lang="en-US" smtClean="0"/>
              <a:t>supplier name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92085C-860B-4AF5-8EBA-DE8CD1461B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239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error-proofing (</a:t>
            </a:r>
            <a:r>
              <a:rPr lang="en-US" dirty="0" err="1" smtClean="0"/>
              <a:t>poka</a:t>
            </a:r>
            <a:r>
              <a:rPr lang="en-US" dirty="0" smtClean="0"/>
              <a:t>-yoke)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92085C-860B-4AF5-8EBA-DE8CD1461B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201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Tony’s Tool</a:t>
            </a:r>
          </a:p>
          <a:p>
            <a:r>
              <a:rPr lang="en-US" dirty="0" smtClean="0"/>
              <a:t>SROs, class 4 suppliers</a:t>
            </a:r>
          </a:p>
          <a:p>
            <a:endParaRPr lang="en-US" dirty="0" smtClean="0"/>
          </a:p>
          <a:p>
            <a:r>
              <a:rPr lang="en-US" dirty="0" smtClean="0"/>
              <a:t>Automated reports</a:t>
            </a:r>
          </a:p>
          <a:p>
            <a:r>
              <a:rPr lang="en-US" dirty="0" smtClean="0"/>
              <a:t>Map of tier 1 and 2 suppliers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92085C-860B-4AF5-8EBA-DE8CD1461B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73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78570" y="1936377"/>
            <a:ext cx="9337483" cy="1100250"/>
          </a:xfrm>
          <a:prstGeom prst="rect">
            <a:avLst/>
          </a:prstGeom>
        </p:spPr>
        <p:txBody>
          <a:bodyPr anchor="b"/>
          <a:lstStyle>
            <a:lvl1pPr algn="l"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78569" y="3160974"/>
            <a:ext cx="9337483" cy="85162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100"/>
            </a:lvl1pPr>
            <a:lvl2pPr marL="342874" indent="0" algn="ctr">
              <a:buNone/>
              <a:defRPr sz="1500"/>
            </a:lvl2pPr>
            <a:lvl3pPr marL="685748" indent="0" algn="ctr">
              <a:buNone/>
              <a:defRPr sz="1350"/>
            </a:lvl3pPr>
            <a:lvl4pPr marL="1028621" indent="0" algn="ctr">
              <a:buNone/>
              <a:defRPr sz="1200"/>
            </a:lvl4pPr>
            <a:lvl5pPr marL="1371496" indent="0" algn="ctr">
              <a:buNone/>
              <a:defRPr sz="1200"/>
            </a:lvl5pPr>
            <a:lvl6pPr marL="1714370" indent="0" algn="ctr">
              <a:buNone/>
              <a:defRPr sz="1200"/>
            </a:lvl6pPr>
            <a:lvl7pPr marL="2057244" indent="0" algn="ctr">
              <a:buNone/>
              <a:defRPr sz="1200"/>
            </a:lvl7pPr>
            <a:lvl8pPr marL="2400118" indent="0" algn="ctr">
              <a:buNone/>
              <a:defRPr sz="1200"/>
            </a:lvl8pPr>
            <a:lvl9pPr marL="2742991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317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12096" y="521243"/>
            <a:ext cx="10472441" cy="705392"/>
          </a:xfrm>
          <a:prstGeom prst="rect">
            <a:avLst/>
          </a:prstGeom>
        </p:spPr>
        <p:txBody>
          <a:bodyPr anchor="ctr"/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859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554831" y="157704"/>
            <a:ext cx="9986963" cy="370392"/>
          </a:xfrm>
          <a:prstGeom prst="rect">
            <a:avLst/>
          </a:prstGeom>
        </p:spPr>
        <p:txBody>
          <a:bodyPr anchor="ctr"/>
          <a:lstStyle>
            <a:lvl1pPr>
              <a:defRPr lang="en-US" sz="1519" kern="1200" dirty="0">
                <a:solidFill>
                  <a:schemeClr val="bg1"/>
                </a:solidFill>
                <a:effectLst>
                  <a:outerShdw blurRad="50800" dist="63500" dir="2700000" algn="tl" rotWithShape="0">
                    <a:prstClr val="black">
                      <a:alpha val="5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54831" y="944934"/>
            <a:ext cx="9986963" cy="5269350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 sz="1181">
                <a:latin typeface="+mj-lt"/>
              </a:defRPr>
            </a:lvl1pPr>
            <a:lvl2pPr marL="289317" indent="-96438">
              <a:buFont typeface="Arial" panose="020B0604020202020204" pitchFamily="34" charset="0"/>
              <a:buChar char="•"/>
              <a:defRPr sz="1013"/>
            </a:lvl2pPr>
            <a:lvl3pPr marL="482196" indent="-96438">
              <a:buFont typeface="MetaMediumLF-Roman" panose="020B0602040000020004" pitchFamily="34" charset="0"/>
              <a:buChar char="–"/>
              <a:defRPr/>
            </a:lvl3pPr>
            <a:lvl4pPr marL="675073" indent="-96438">
              <a:buFont typeface="MetaMediumLF-Roman" panose="020B0602040000020004" pitchFamily="34" charset="0"/>
              <a:buChar char="–"/>
              <a:defRPr/>
            </a:lvl4pPr>
            <a:lvl5pPr marL="867951" indent="-96438">
              <a:buFont typeface="MetaMediumLF-Roman" panose="020B0602040000020004" pitchFamily="34" charset="0"/>
              <a:buChar char="–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0090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4831" y="157704"/>
            <a:ext cx="9986963" cy="370392"/>
          </a:xfrm>
          <a:prstGeom prst="rect">
            <a:avLst/>
          </a:prstGeom>
        </p:spPr>
        <p:txBody>
          <a:bodyPr anchor="ctr"/>
          <a:lstStyle>
            <a:lvl1pPr>
              <a:defRPr lang="en-US" sz="1519" kern="1200" dirty="0">
                <a:solidFill>
                  <a:schemeClr val="bg1"/>
                </a:solidFill>
                <a:effectLst>
                  <a:outerShdw blurRad="50800" dist="63500" dir="2700000" algn="tl" rotWithShape="0">
                    <a:prstClr val="black">
                      <a:alpha val="5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8090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30033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124" y="4960137"/>
            <a:ext cx="7074098" cy="146304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4399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36991" y="4960137"/>
            <a:ext cx="2912864" cy="1463040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165" indent="0" algn="ctr">
              <a:buNone/>
              <a:defRPr sz="1600"/>
            </a:lvl2pPr>
            <a:lvl3pPr marL="914330" indent="0" algn="ctr">
              <a:buNone/>
              <a:defRPr sz="1600"/>
            </a:lvl3pPr>
            <a:lvl4pPr marL="1371496" indent="0" algn="ctr">
              <a:buNone/>
              <a:defRPr sz="1600"/>
            </a:lvl4pPr>
            <a:lvl5pPr marL="1828661" indent="0" algn="ctr">
              <a:buNone/>
              <a:defRPr sz="1600"/>
            </a:lvl5pPr>
            <a:lvl6pPr marL="2285826" indent="0" algn="ctr">
              <a:buNone/>
              <a:defRPr sz="1600"/>
            </a:lvl6pPr>
            <a:lvl7pPr marL="2742991" indent="0" algn="ctr">
              <a:buNone/>
              <a:defRPr sz="1600"/>
            </a:lvl7pPr>
            <a:lvl8pPr marL="3200156" indent="0" algn="ctr">
              <a:buNone/>
              <a:defRPr sz="1600"/>
            </a:lvl8pPr>
            <a:lvl9pPr marL="3657322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2428" y="6470650"/>
            <a:ext cx="1961174" cy="274638"/>
          </a:xfrm>
          <a:prstGeom prst="rect">
            <a:avLst/>
          </a:prstGeom>
        </p:spPr>
        <p:txBody>
          <a:bodyPr/>
          <a:lstStyle>
            <a:lvl1pPr algn="l" eaLnBrk="1" hangingPunct="1">
              <a:defRPr/>
            </a:lvl1pPr>
          </a:lstStyle>
          <a:p>
            <a:pPr>
              <a:defRPr/>
            </a:pPr>
            <a:fld id="{8C3CB911-7EAB-4481-A18C-542650638D6E}" type="datetimeFigureOut">
              <a:rPr lang="en-US"/>
              <a:pPr>
                <a:defRPr/>
              </a:pPr>
              <a:t>8/8/2018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07826" y="6470650"/>
            <a:ext cx="5371075" cy="274638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63668" y="6470650"/>
            <a:ext cx="886189" cy="274638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9D496BEF-1E71-468B-8135-44153549895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4881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117" y="585216"/>
            <a:ext cx="8846784" cy="149961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120" y="2286000"/>
            <a:ext cx="8846785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2428" y="6470650"/>
            <a:ext cx="1961174" cy="274638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3704AFC6-E830-4368-9A7A-DCA555579028}" type="datetimeFigureOut">
              <a:rPr lang="en-US"/>
              <a:pPr>
                <a:defRPr/>
              </a:pPr>
              <a:t>8/8/2018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07826" y="6470650"/>
            <a:ext cx="5371075" cy="274638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63668" y="6470650"/>
            <a:ext cx="886189" cy="274638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D0D22201-E7E3-4F73-9E87-1264B92D9CA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9155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78570" y="1936377"/>
            <a:ext cx="9337483" cy="1100250"/>
          </a:xfrm>
          <a:prstGeom prst="rect">
            <a:avLst/>
          </a:prstGeom>
        </p:spPr>
        <p:txBody>
          <a:bodyPr anchor="b"/>
          <a:lstStyle>
            <a:lvl1pPr algn="l"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78569" y="3160974"/>
            <a:ext cx="9337483" cy="85162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100"/>
            </a:lvl1pPr>
            <a:lvl2pPr marL="342874" indent="0" algn="ctr">
              <a:buNone/>
              <a:defRPr sz="1500"/>
            </a:lvl2pPr>
            <a:lvl3pPr marL="685748" indent="0" algn="ctr">
              <a:buNone/>
              <a:defRPr sz="1350"/>
            </a:lvl3pPr>
            <a:lvl4pPr marL="1028621" indent="0" algn="ctr">
              <a:buNone/>
              <a:defRPr sz="1200"/>
            </a:lvl4pPr>
            <a:lvl5pPr marL="1371496" indent="0" algn="ctr">
              <a:buNone/>
              <a:defRPr sz="1200"/>
            </a:lvl5pPr>
            <a:lvl6pPr marL="1714370" indent="0" algn="ctr">
              <a:buNone/>
              <a:defRPr sz="1200"/>
            </a:lvl6pPr>
            <a:lvl7pPr marL="2057244" indent="0" algn="ctr">
              <a:buNone/>
              <a:defRPr sz="1200"/>
            </a:lvl7pPr>
            <a:lvl8pPr marL="2400118" indent="0" algn="ctr">
              <a:buNone/>
              <a:defRPr sz="1200"/>
            </a:lvl8pPr>
            <a:lvl9pPr marL="2742991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5976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/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18771" y="4348506"/>
            <a:ext cx="1713619" cy="103187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732390" y="4348506"/>
            <a:ext cx="1713619" cy="103187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446009" y="4348506"/>
            <a:ext cx="1713619" cy="103187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5159629" y="4348506"/>
            <a:ext cx="1713619" cy="103187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873248" y="4348506"/>
            <a:ext cx="1713619" cy="103187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378570" y="1936377"/>
            <a:ext cx="9337483" cy="1100250"/>
          </a:xfrm>
          <a:prstGeom prst="rect">
            <a:avLst/>
          </a:prstGeom>
        </p:spPr>
        <p:txBody>
          <a:bodyPr anchor="b"/>
          <a:lstStyle>
            <a:lvl1pPr algn="l"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/>
          </p:nvPr>
        </p:nvSpPr>
        <p:spPr>
          <a:xfrm>
            <a:off x="378569" y="3160974"/>
            <a:ext cx="9337483" cy="85162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100"/>
            </a:lvl1pPr>
            <a:lvl2pPr marL="342874" indent="0" algn="ctr">
              <a:buNone/>
              <a:defRPr sz="1500"/>
            </a:lvl2pPr>
            <a:lvl3pPr marL="685748" indent="0" algn="ctr">
              <a:buNone/>
              <a:defRPr sz="1350"/>
            </a:lvl3pPr>
            <a:lvl4pPr marL="1028621" indent="0" algn="ctr">
              <a:buNone/>
              <a:defRPr sz="1200"/>
            </a:lvl4pPr>
            <a:lvl5pPr marL="1371496" indent="0" algn="ctr">
              <a:buNone/>
              <a:defRPr sz="1200"/>
            </a:lvl5pPr>
            <a:lvl6pPr marL="1714370" indent="0" algn="ctr">
              <a:buNone/>
              <a:defRPr sz="1200"/>
            </a:lvl6pPr>
            <a:lvl7pPr marL="2057244" indent="0" algn="ctr">
              <a:buNone/>
              <a:defRPr sz="1200"/>
            </a:lvl7pPr>
            <a:lvl8pPr marL="2400118" indent="0" algn="ctr">
              <a:buNone/>
              <a:defRPr sz="1200"/>
            </a:lvl8pPr>
            <a:lvl9pPr marL="2742991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3254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124" y="4960137"/>
            <a:ext cx="7074098" cy="146304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4399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36991" y="4960137"/>
            <a:ext cx="2912864" cy="1463040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165" indent="0" algn="ctr">
              <a:buNone/>
              <a:defRPr sz="1600"/>
            </a:lvl2pPr>
            <a:lvl3pPr marL="914330" indent="0" algn="ctr">
              <a:buNone/>
              <a:defRPr sz="1600"/>
            </a:lvl3pPr>
            <a:lvl4pPr marL="1371496" indent="0" algn="ctr">
              <a:buNone/>
              <a:defRPr sz="1600"/>
            </a:lvl4pPr>
            <a:lvl5pPr marL="1828661" indent="0" algn="ctr">
              <a:buNone/>
              <a:defRPr sz="1600"/>
            </a:lvl5pPr>
            <a:lvl6pPr marL="2285826" indent="0" algn="ctr">
              <a:buNone/>
              <a:defRPr sz="1600"/>
            </a:lvl6pPr>
            <a:lvl7pPr marL="2742991" indent="0" algn="ctr">
              <a:buNone/>
              <a:defRPr sz="1600"/>
            </a:lvl7pPr>
            <a:lvl8pPr marL="3200156" indent="0" algn="ctr">
              <a:buNone/>
              <a:defRPr sz="1600"/>
            </a:lvl8pPr>
            <a:lvl9pPr marL="3657322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2428" y="6470650"/>
            <a:ext cx="1961174" cy="274638"/>
          </a:xfrm>
          <a:prstGeom prst="rect">
            <a:avLst/>
          </a:prstGeom>
        </p:spPr>
        <p:txBody>
          <a:bodyPr/>
          <a:lstStyle>
            <a:lvl1pPr algn="l" eaLnBrk="1" hangingPunct="1">
              <a:defRPr/>
            </a:lvl1pPr>
          </a:lstStyle>
          <a:p>
            <a:pPr>
              <a:defRPr/>
            </a:pPr>
            <a:fld id="{87F6ACB5-34BC-4901-8DF9-6EFB96ACEEFE}" type="datetimeFigureOut">
              <a:rPr lang="en-US"/>
              <a:pPr>
                <a:defRPr/>
              </a:pPr>
              <a:t>8/8/2018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07826" y="6470650"/>
            <a:ext cx="5371075" cy="274638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63668" y="6470650"/>
            <a:ext cx="886189" cy="274638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3495A12D-7242-4AAD-812E-E7AA262440A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6383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117" y="585216"/>
            <a:ext cx="8846784" cy="149961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120" y="2286000"/>
            <a:ext cx="8846785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2428" y="6470650"/>
            <a:ext cx="1961174" cy="274638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D7641B35-5CDF-4150-93F3-4BB16D070EBF}" type="datetimeFigureOut">
              <a:rPr lang="en-US"/>
              <a:pPr>
                <a:defRPr/>
              </a:pPr>
              <a:t>8/8/2018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07826" y="6470650"/>
            <a:ext cx="5371075" cy="274638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63668" y="6470650"/>
            <a:ext cx="886189" cy="274638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90637BF4-E40C-4190-ABC6-EBE106B0A1D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683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/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18771" y="4348506"/>
            <a:ext cx="1713619" cy="103187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732390" y="4348506"/>
            <a:ext cx="1713619" cy="103187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446009" y="4348506"/>
            <a:ext cx="1713619" cy="103187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5159629" y="4348506"/>
            <a:ext cx="1713619" cy="103187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873248" y="4348506"/>
            <a:ext cx="1713619" cy="103187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378570" y="1936377"/>
            <a:ext cx="9337483" cy="1100250"/>
          </a:xfrm>
          <a:prstGeom prst="rect">
            <a:avLst/>
          </a:prstGeom>
        </p:spPr>
        <p:txBody>
          <a:bodyPr anchor="b"/>
          <a:lstStyle>
            <a:lvl1pPr algn="l"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378569" y="3160974"/>
            <a:ext cx="9337483" cy="85162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100"/>
            </a:lvl1pPr>
            <a:lvl2pPr marL="342874" indent="0" algn="ctr">
              <a:buNone/>
              <a:defRPr sz="1500"/>
            </a:lvl2pPr>
            <a:lvl3pPr marL="685748" indent="0" algn="ctr">
              <a:buNone/>
              <a:defRPr sz="1350"/>
            </a:lvl3pPr>
            <a:lvl4pPr marL="1028621" indent="0" algn="ctr">
              <a:buNone/>
              <a:defRPr sz="1200"/>
            </a:lvl4pPr>
            <a:lvl5pPr marL="1371496" indent="0" algn="ctr">
              <a:buNone/>
              <a:defRPr sz="1200"/>
            </a:lvl5pPr>
            <a:lvl6pPr marL="1714370" indent="0" algn="ctr">
              <a:buNone/>
              <a:defRPr sz="1200"/>
            </a:lvl6pPr>
            <a:lvl7pPr marL="2057244" indent="0" algn="ctr">
              <a:buNone/>
              <a:defRPr sz="1200"/>
            </a:lvl7pPr>
            <a:lvl8pPr marL="2400118" indent="0" algn="ctr">
              <a:buNone/>
              <a:defRPr sz="1200"/>
            </a:lvl8pPr>
            <a:lvl9pPr marL="2742991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2974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12093" y="1591449"/>
            <a:ext cx="10472440" cy="4351338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 sz="2399">
                <a:latin typeface="+mj-lt"/>
              </a:defRPr>
            </a:lvl1pPr>
            <a:lvl2pPr marL="514311" indent="-171437">
              <a:buFont typeface="Arial" panose="020B0604020202020204" pitchFamily="34" charset="0"/>
              <a:buChar char="•"/>
              <a:defRPr sz="2100"/>
            </a:lvl2pPr>
            <a:lvl3pPr marL="857185" indent="-171437">
              <a:buFont typeface="MetaMediumLF-Roman" panose="020B0602040000020004" pitchFamily="34" charset="0"/>
              <a:buChar char="–"/>
              <a:defRPr/>
            </a:lvl3pPr>
            <a:lvl4pPr marL="1200059" indent="-171437">
              <a:buFont typeface="MetaMediumLF-Roman" panose="020B0602040000020004" pitchFamily="34" charset="0"/>
              <a:buChar char="–"/>
              <a:defRPr/>
            </a:lvl4pPr>
            <a:lvl5pPr marL="1542933" indent="-171437">
              <a:buFont typeface="MetaMediumLF-Roman" panose="020B0602040000020004" pitchFamily="34" charset="0"/>
              <a:buChar char="–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12093" y="259148"/>
            <a:ext cx="10472440" cy="691947"/>
          </a:xfrm>
          <a:prstGeom prst="rect">
            <a:avLst/>
          </a:prstGeom>
        </p:spPr>
        <p:txBody>
          <a:bodyPr anchor="ctr"/>
          <a:lstStyle>
            <a:lvl1pPr>
              <a:defRPr sz="3000">
                <a:effectLst>
                  <a:outerShdw blurRad="50800" dist="63500" dir="2700000" algn="tl">
                    <a:srgbClr val="000000">
                      <a:alpha val="41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0047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312094" y="1510998"/>
            <a:ext cx="5022474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399" b="0">
                <a:latin typeface="+mj-lt"/>
              </a:defRPr>
            </a:lvl1pPr>
            <a:lvl2pPr marL="342874" indent="0">
              <a:buNone/>
              <a:defRPr sz="1500" b="1"/>
            </a:lvl2pPr>
            <a:lvl3pPr marL="685748" indent="0">
              <a:buNone/>
              <a:defRPr sz="1350" b="1"/>
            </a:lvl3pPr>
            <a:lvl4pPr marL="1028621" indent="0">
              <a:buNone/>
              <a:defRPr sz="1200" b="1"/>
            </a:lvl4pPr>
            <a:lvl5pPr marL="1371496" indent="0">
              <a:buNone/>
              <a:defRPr sz="1200" b="1"/>
            </a:lvl5pPr>
            <a:lvl6pPr marL="1714370" indent="0">
              <a:buNone/>
              <a:defRPr sz="1200" b="1"/>
            </a:lvl6pPr>
            <a:lvl7pPr marL="2057244" indent="0">
              <a:buNone/>
              <a:defRPr sz="1200" b="1"/>
            </a:lvl7pPr>
            <a:lvl8pPr marL="2400118" indent="0">
              <a:buNone/>
              <a:defRPr sz="1200" b="1"/>
            </a:lvl8pPr>
            <a:lvl9pPr marL="2742991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312094" y="2521534"/>
            <a:ext cx="5022474" cy="3412547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 sz="2100"/>
            </a:lvl1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12093" y="259148"/>
            <a:ext cx="10472440" cy="691947"/>
          </a:xfrm>
          <a:prstGeom prst="rect">
            <a:avLst/>
          </a:prstGeom>
        </p:spPr>
        <p:txBody>
          <a:bodyPr anchor="ctr"/>
          <a:lstStyle>
            <a:lvl1pPr>
              <a:defRPr sz="3000">
                <a:effectLst>
                  <a:outerShdw blurRad="50800" dist="63500" dir="2700000" algn="tl">
                    <a:srgbClr val="000000">
                      <a:alpha val="41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0"/>
          </p:nvPr>
        </p:nvSpPr>
        <p:spPr>
          <a:xfrm>
            <a:off x="5762060" y="1510998"/>
            <a:ext cx="5022474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399" b="0">
                <a:latin typeface="+mj-lt"/>
              </a:defRPr>
            </a:lvl1pPr>
            <a:lvl2pPr marL="342874" indent="0">
              <a:buNone/>
              <a:defRPr sz="1500" b="1"/>
            </a:lvl2pPr>
            <a:lvl3pPr marL="685748" indent="0">
              <a:buNone/>
              <a:defRPr sz="1350" b="1"/>
            </a:lvl3pPr>
            <a:lvl4pPr marL="1028621" indent="0">
              <a:buNone/>
              <a:defRPr sz="1200" b="1"/>
            </a:lvl4pPr>
            <a:lvl5pPr marL="1371496" indent="0">
              <a:buNone/>
              <a:defRPr sz="1200" b="1"/>
            </a:lvl5pPr>
            <a:lvl6pPr marL="1714370" indent="0">
              <a:buNone/>
              <a:defRPr sz="1200" b="1"/>
            </a:lvl6pPr>
            <a:lvl7pPr marL="2057244" indent="0">
              <a:buNone/>
              <a:defRPr sz="1200" b="1"/>
            </a:lvl7pPr>
            <a:lvl8pPr marL="2400118" indent="0">
              <a:buNone/>
              <a:defRPr sz="1200" b="1"/>
            </a:lvl8pPr>
            <a:lvl9pPr marL="2742991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1"/>
          </p:nvPr>
        </p:nvSpPr>
        <p:spPr>
          <a:xfrm>
            <a:off x="5762060" y="2521534"/>
            <a:ext cx="5022474" cy="3412547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 sz="2100"/>
            </a:lvl1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403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12093" y="259148"/>
            <a:ext cx="10472440" cy="691947"/>
          </a:xfrm>
          <a:prstGeom prst="rect">
            <a:avLst/>
          </a:prstGeom>
        </p:spPr>
        <p:txBody>
          <a:bodyPr anchor="ctr"/>
          <a:lstStyle>
            <a:lvl1pPr>
              <a:defRPr sz="3000">
                <a:effectLst>
                  <a:outerShdw blurRad="50800" dist="63500" dir="2700000" algn="tl">
                    <a:srgbClr val="000000">
                      <a:alpha val="41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5721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2096" y="521243"/>
            <a:ext cx="10472441" cy="705392"/>
          </a:xfrm>
          <a:prstGeom prst="rect">
            <a:avLst/>
          </a:prstGeom>
        </p:spPr>
        <p:txBody>
          <a:bodyPr anchor="ctr"/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12093" y="1591449"/>
            <a:ext cx="10472440" cy="4351338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 sz="2399">
                <a:latin typeface="+mj-lt"/>
              </a:defRPr>
            </a:lvl1pPr>
            <a:lvl2pPr marL="514311" indent="-171437">
              <a:buFont typeface="Arial" panose="020B0604020202020204" pitchFamily="34" charset="0"/>
              <a:buChar char="•"/>
              <a:defRPr sz="2100"/>
            </a:lvl2pPr>
            <a:lvl3pPr marL="857185" indent="-171437">
              <a:buFont typeface="MetaMediumLF-Roman" panose="020B0602040000020004" pitchFamily="34" charset="0"/>
              <a:buChar char="–"/>
              <a:defRPr/>
            </a:lvl3pPr>
            <a:lvl4pPr marL="1200059" indent="-171437">
              <a:buFont typeface="MetaMediumLF-Roman" panose="020B0602040000020004" pitchFamily="34" charset="0"/>
              <a:buChar char="–"/>
              <a:defRPr/>
            </a:lvl4pPr>
            <a:lvl5pPr marL="1542933" indent="-171437">
              <a:buFont typeface="MetaMediumLF-Roman" panose="020B0602040000020004" pitchFamily="34" charset="0"/>
              <a:buChar char="–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097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12096" y="521243"/>
            <a:ext cx="10472441" cy="705392"/>
          </a:xfrm>
          <a:prstGeom prst="rect">
            <a:avLst/>
          </a:prstGeom>
        </p:spPr>
        <p:txBody>
          <a:bodyPr anchor="ctr"/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312094" y="1510998"/>
            <a:ext cx="5022474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399" b="0">
                <a:latin typeface="+mj-lt"/>
              </a:defRPr>
            </a:lvl1pPr>
            <a:lvl2pPr marL="342874" indent="0">
              <a:buNone/>
              <a:defRPr sz="1500" b="1"/>
            </a:lvl2pPr>
            <a:lvl3pPr marL="685748" indent="0">
              <a:buNone/>
              <a:defRPr sz="1350" b="1"/>
            </a:lvl3pPr>
            <a:lvl4pPr marL="1028621" indent="0">
              <a:buNone/>
              <a:defRPr sz="1200" b="1"/>
            </a:lvl4pPr>
            <a:lvl5pPr marL="1371496" indent="0">
              <a:buNone/>
              <a:defRPr sz="1200" b="1"/>
            </a:lvl5pPr>
            <a:lvl6pPr marL="1714370" indent="0">
              <a:buNone/>
              <a:defRPr sz="1200" b="1"/>
            </a:lvl6pPr>
            <a:lvl7pPr marL="2057244" indent="0">
              <a:buNone/>
              <a:defRPr sz="1200" b="1"/>
            </a:lvl7pPr>
            <a:lvl8pPr marL="2400118" indent="0">
              <a:buNone/>
              <a:defRPr sz="1200" b="1"/>
            </a:lvl8pPr>
            <a:lvl9pPr marL="2742991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0"/>
          </p:nvPr>
        </p:nvSpPr>
        <p:spPr>
          <a:xfrm>
            <a:off x="5762060" y="1510998"/>
            <a:ext cx="5022474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399" b="0">
                <a:latin typeface="+mj-lt"/>
              </a:defRPr>
            </a:lvl1pPr>
            <a:lvl2pPr marL="342874" indent="0">
              <a:buNone/>
              <a:defRPr sz="1500" b="1"/>
            </a:lvl2pPr>
            <a:lvl3pPr marL="685748" indent="0">
              <a:buNone/>
              <a:defRPr sz="1350" b="1"/>
            </a:lvl3pPr>
            <a:lvl4pPr marL="1028621" indent="0">
              <a:buNone/>
              <a:defRPr sz="1200" b="1"/>
            </a:lvl4pPr>
            <a:lvl5pPr marL="1371496" indent="0">
              <a:buNone/>
              <a:defRPr sz="1200" b="1"/>
            </a:lvl5pPr>
            <a:lvl6pPr marL="1714370" indent="0">
              <a:buNone/>
              <a:defRPr sz="1200" b="1"/>
            </a:lvl6pPr>
            <a:lvl7pPr marL="2057244" indent="0">
              <a:buNone/>
              <a:defRPr sz="1200" b="1"/>
            </a:lvl7pPr>
            <a:lvl8pPr marL="2400118" indent="0">
              <a:buNone/>
              <a:defRPr sz="1200" b="1"/>
            </a:lvl8pPr>
            <a:lvl9pPr marL="2742991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312094" y="2521534"/>
            <a:ext cx="5022474" cy="3412547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 sz="2100"/>
            </a:lvl1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half" idx="11"/>
          </p:nvPr>
        </p:nvSpPr>
        <p:spPr>
          <a:xfrm>
            <a:off x="5762060" y="2521534"/>
            <a:ext cx="5022474" cy="3412547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 sz="2100"/>
            </a:lvl1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708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12096" y="521243"/>
            <a:ext cx="10472441" cy="705392"/>
          </a:xfrm>
          <a:prstGeom prst="rect">
            <a:avLst/>
          </a:prstGeom>
        </p:spPr>
        <p:txBody>
          <a:bodyPr anchor="ctr"/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5902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127" y="2754151"/>
            <a:ext cx="8001709" cy="1100250"/>
          </a:xfrm>
          <a:prstGeom prst="rect">
            <a:avLst/>
          </a:prstGeom>
        </p:spPr>
        <p:txBody>
          <a:bodyPr anchor="b"/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6127" y="4068004"/>
            <a:ext cx="8001709" cy="8516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399"/>
            </a:lvl1pPr>
            <a:lvl2pPr marL="342866" indent="0" algn="ctr">
              <a:buNone/>
              <a:defRPr sz="1500"/>
            </a:lvl2pPr>
            <a:lvl3pPr marL="685731" indent="0" algn="ctr">
              <a:buNone/>
              <a:defRPr sz="1350"/>
            </a:lvl3pPr>
            <a:lvl4pPr marL="1028597" indent="0" algn="ctr">
              <a:buNone/>
              <a:defRPr sz="1200"/>
            </a:lvl4pPr>
            <a:lvl5pPr marL="1371461" indent="0" algn="ctr">
              <a:buNone/>
              <a:defRPr sz="1200"/>
            </a:lvl5pPr>
            <a:lvl6pPr marL="1714327" indent="0" algn="ctr">
              <a:buNone/>
              <a:defRPr sz="1200"/>
            </a:lvl6pPr>
            <a:lvl7pPr marL="2057192" indent="0" algn="ctr">
              <a:buNone/>
              <a:defRPr sz="1200"/>
            </a:lvl7pPr>
            <a:lvl8pPr marL="2400057" indent="0" algn="ctr">
              <a:buNone/>
              <a:defRPr sz="1200"/>
            </a:lvl8pPr>
            <a:lvl9pPr marL="2742924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342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w/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18771" y="4348506"/>
            <a:ext cx="1713619" cy="103187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732390" y="4348506"/>
            <a:ext cx="1713619" cy="103187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446009" y="4348506"/>
            <a:ext cx="1713619" cy="103187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5159629" y="4348506"/>
            <a:ext cx="1713619" cy="103187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873248" y="4348506"/>
            <a:ext cx="1713619" cy="103187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378570" y="1936377"/>
            <a:ext cx="9337483" cy="1100250"/>
          </a:xfrm>
          <a:prstGeom prst="rect">
            <a:avLst/>
          </a:prstGeom>
        </p:spPr>
        <p:txBody>
          <a:bodyPr anchor="b"/>
          <a:lstStyle>
            <a:lvl1pPr algn="l"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/>
          </p:nvPr>
        </p:nvSpPr>
        <p:spPr>
          <a:xfrm>
            <a:off x="378569" y="3160974"/>
            <a:ext cx="9337483" cy="85162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100"/>
            </a:lvl1pPr>
            <a:lvl2pPr marL="342874" indent="0" algn="ctr">
              <a:buNone/>
              <a:defRPr sz="1500"/>
            </a:lvl2pPr>
            <a:lvl3pPr marL="685748" indent="0" algn="ctr">
              <a:buNone/>
              <a:defRPr sz="1350"/>
            </a:lvl3pPr>
            <a:lvl4pPr marL="1028621" indent="0" algn="ctr">
              <a:buNone/>
              <a:defRPr sz="1200"/>
            </a:lvl4pPr>
            <a:lvl5pPr marL="1371496" indent="0" algn="ctr">
              <a:buNone/>
              <a:defRPr sz="1200"/>
            </a:lvl5pPr>
            <a:lvl6pPr marL="1714370" indent="0" algn="ctr">
              <a:buNone/>
              <a:defRPr sz="1200"/>
            </a:lvl6pPr>
            <a:lvl7pPr marL="2057244" indent="0" algn="ctr">
              <a:buNone/>
              <a:defRPr sz="1200"/>
            </a:lvl7pPr>
            <a:lvl8pPr marL="2400118" indent="0" algn="ctr">
              <a:buNone/>
              <a:defRPr sz="1200"/>
            </a:lvl8pPr>
            <a:lvl9pPr marL="2742991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4701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117" y="585216"/>
            <a:ext cx="8846784" cy="149961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120" y="2286000"/>
            <a:ext cx="8846785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2428" y="6470650"/>
            <a:ext cx="1961174" cy="274638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D36A485E-562E-4470-B86D-BA7504D60904}" type="datetimeFigureOut">
              <a:rPr lang="en-US"/>
              <a:pPr>
                <a:defRPr/>
              </a:pPr>
              <a:t>8/8/2018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07826" y="6470650"/>
            <a:ext cx="5371075" cy="274638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63668" y="6470650"/>
            <a:ext cx="886189" cy="274638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C7DD1A92-E581-44BD-9526-3829F0FA3AF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9884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78570" y="1936377"/>
            <a:ext cx="9337483" cy="1100250"/>
          </a:xfrm>
          <a:prstGeom prst="rect">
            <a:avLst/>
          </a:prstGeom>
        </p:spPr>
        <p:txBody>
          <a:bodyPr anchor="b"/>
          <a:lstStyle>
            <a:lvl1pPr algn="l"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78569" y="3160974"/>
            <a:ext cx="9337483" cy="85162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100"/>
            </a:lvl1pPr>
            <a:lvl2pPr marL="342874" indent="0" algn="ctr">
              <a:buNone/>
              <a:defRPr sz="1500"/>
            </a:lvl2pPr>
            <a:lvl3pPr marL="685748" indent="0" algn="ctr">
              <a:buNone/>
              <a:defRPr sz="1350"/>
            </a:lvl3pPr>
            <a:lvl4pPr marL="1028621" indent="0" algn="ctr">
              <a:buNone/>
              <a:defRPr sz="1200"/>
            </a:lvl4pPr>
            <a:lvl5pPr marL="1371496" indent="0" algn="ctr">
              <a:buNone/>
              <a:defRPr sz="1200"/>
            </a:lvl5pPr>
            <a:lvl6pPr marL="1714370" indent="0" algn="ctr">
              <a:buNone/>
              <a:defRPr sz="1200"/>
            </a:lvl6pPr>
            <a:lvl7pPr marL="2057244" indent="0" algn="ctr">
              <a:buNone/>
              <a:defRPr sz="1200"/>
            </a:lvl7pPr>
            <a:lvl8pPr marL="2400118" indent="0" algn="ctr">
              <a:buNone/>
              <a:defRPr sz="1200"/>
            </a:lvl8pPr>
            <a:lvl9pPr marL="2742991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46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124" y="4960137"/>
            <a:ext cx="7074098" cy="146304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4399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36991" y="4960137"/>
            <a:ext cx="2912864" cy="1463040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165" indent="0" algn="ctr">
              <a:buNone/>
              <a:defRPr sz="1600"/>
            </a:lvl2pPr>
            <a:lvl3pPr marL="914330" indent="0" algn="ctr">
              <a:buNone/>
              <a:defRPr sz="1600"/>
            </a:lvl3pPr>
            <a:lvl4pPr marL="1371496" indent="0" algn="ctr">
              <a:buNone/>
              <a:defRPr sz="1600"/>
            </a:lvl4pPr>
            <a:lvl5pPr marL="1828661" indent="0" algn="ctr">
              <a:buNone/>
              <a:defRPr sz="1600"/>
            </a:lvl5pPr>
            <a:lvl6pPr marL="2285826" indent="0" algn="ctr">
              <a:buNone/>
              <a:defRPr sz="1600"/>
            </a:lvl6pPr>
            <a:lvl7pPr marL="2742991" indent="0" algn="ctr">
              <a:buNone/>
              <a:defRPr sz="1600"/>
            </a:lvl7pPr>
            <a:lvl8pPr marL="3200156" indent="0" algn="ctr">
              <a:buNone/>
              <a:defRPr sz="1600"/>
            </a:lvl8pPr>
            <a:lvl9pPr marL="3657322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2428" y="6470650"/>
            <a:ext cx="1961174" cy="274638"/>
          </a:xfrm>
          <a:prstGeom prst="rect">
            <a:avLst/>
          </a:prstGeom>
        </p:spPr>
        <p:txBody>
          <a:bodyPr/>
          <a:lstStyle>
            <a:lvl1pPr algn="l" eaLnBrk="1" hangingPunct="1">
              <a:defRPr/>
            </a:lvl1pPr>
          </a:lstStyle>
          <a:p>
            <a:pPr>
              <a:defRPr/>
            </a:pPr>
            <a:fld id="{2B4E1540-48E6-45AB-A4ED-3DE0A7635883}" type="datetimeFigureOut">
              <a:rPr lang="en-US"/>
              <a:pPr>
                <a:defRPr/>
              </a:pPr>
              <a:t>8/8/2018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07826" y="6470650"/>
            <a:ext cx="5371075" cy="274638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63668" y="6470650"/>
            <a:ext cx="886189" cy="274638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A6759364-2CBB-4413-BB27-9CC53D3C192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0841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0801" y="454131"/>
            <a:ext cx="10229701" cy="691947"/>
          </a:xfrm>
          <a:prstGeom prst="rect">
            <a:avLst/>
          </a:prstGeom>
        </p:spPr>
        <p:txBody>
          <a:bodyPr anchor="ctr"/>
          <a:lstStyle>
            <a:lvl1pPr>
              <a:defRPr sz="3200"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16124" y="1591449"/>
            <a:ext cx="10264378" cy="4351338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 sz="2800">
                <a:latin typeface="+mj-lt"/>
              </a:defRPr>
            </a:lvl1pPr>
            <a:lvl2pPr marL="685748" indent="-228583">
              <a:buFont typeface="Arial" panose="020B0604020202020204" pitchFamily="34" charset="0"/>
              <a:buChar char="•"/>
              <a:defRPr sz="2399"/>
            </a:lvl2pPr>
            <a:lvl3pPr marL="1142914" indent="-228583">
              <a:buFont typeface="MetaMediumLF-Roman" panose="020B0602040000020004" pitchFamily="34" charset="0"/>
              <a:buChar char="–"/>
              <a:defRPr/>
            </a:lvl3pPr>
            <a:lvl4pPr marL="1600079" indent="-228583">
              <a:buFont typeface="MetaMediumLF-Roman" panose="020B0602040000020004" pitchFamily="34" charset="0"/>
              <a:buChar char="–"/>
              <a:defRPr/>
            </a:lvl4pPr>
            <a:lvl5pPr marL="2057244" indent="-228583">
              <a:buFont typeface="MetaMediumLF-Roman" panose="020B0602040000020004" pitchFamily="34" charset="0"/>
              <a:buChar char="–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0451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0801" y="454131"/>
            <a:ext cx="10229701" cy="691947"/>
          </a:xfrm>
          <a:prstGeom prst="rect">
            <a:avLst/>
          </a:prstGeom>
        </p:spPr>
        <p:txBody>
          <a:bodyPr anchor="ctr"/>
          <a:lstStyle>
            <a:lvl1pPr>
              <a:defRPr sz="3200"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16124" y="1455463"/>
            <a:ext cx="4889120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0">
                <a:latin typeface="+mj-lt"/>
              </a:defRPr>
            </a:lvl1pPr>
            <a:lvl2pPr marL="457165" indent="0">
              <a:buNone/>
              <a:defRPr sz="2000" b="1"/>
            </a:lvl2pPr>
            <a:lvl3pPr marL="914330" indent="0">
              <a:buNone/>
              <a:defRPr sz="1800" b="1"/>
            </a:lvl3pPr>
            <a:lvl4pPr marL="1371496" indent="0">
              <a:buNone/>
              <a:defRPr sz="1600" b="1"/>
            </a:lvl4pPr>
            <a:lvl5pPr marL="1828661" indent="0">
              <a:buNone/>
              <a:defRPr sz="1600" b="1"/>
            </a:lvl5pPr>
            <a:lvl6pPr marL="2285826" indent="0">
              <a:buNone/>
              <a:defRPr sz="1600" b="1"/>
            </a:lvl6pPr>
            <a:lvl7pPr marL="2742991" indent="0">
              <a:buNone/>
              <a:defRPr sz="1600" b="1"/>
            </a:lvl7pPr>
            <a:lvl8pPr marL="3200156" indent="0">
              <a:buNone/>
              <a:defRPr sz="1600" b="1"/>
            </a:lvl8pPr>
            <a:lvl9pPr marL="365732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16123" y="2465998"/>
            <a:ext cx="4889119" cy="3439507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 sz="2399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idx="10"/>
          </p:nvPr>
        </p:nvSpPr>
        <p:spPr>
          <a:xfrm>
            <a:off x="5791383" y="1455463"/>
            <a:ext cx="4889120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0">
                <a:latin typeface="+mj-lt"/>
              </a:defRPr>
            </a:lvl1pPr>
            <a:lvl2pPr marL="457165" indent="0">
              <a:buNone/>
              <a:defRPr sz="2000" b="1"/>
            </a:lvl2pPr>
            <a:lvl3pPr marL="914330" indent="0">
              <a:buNone/>
              <a:defRPr sz="1800" b="1"/>
            </a:lvl3pPr>
            <a:lvl4pPr marL="1371496" indent="0">
              <a:buNone/>
              <a:defRPr sz="1600" b="1"/>
            </a:lvl4pPr>
            <a:lvl5pPr marL="1828661" indent="0">
              <a:buNone/>
              <a:defRPr sz="1600" b="1"/>
            </a:lvl5pPr>
            <a:lvl6pPr marL="2285826" indent="0">
              <a:buNone/>
              <a:defRPr sz="1600" b="1"/>
            </a:lvl6pPr>
            <a:lvl7pPr marL="2742991" indent="0">
              <a:buNone/>
              <a:defRPr sz="1600" b="1"/>
            </a:lvl7pPr>
            <a:lvl8pPr marL="3200156" indent="0">
              <a:buNone/>
              <a:defRPr sz="1600" b="1"/>
            </a:lvl8pPr>
            <a:lvl9pPr marL="365732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1"/>
          </p:nvPr>
        </p:nvSpPr>
        <p:spPr>
          <a:xfrm>
            <a:off x="5791384" y="2465998"/>
            <a:ext cx="4889119" cy="3439507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 sz="2399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9019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0801" y="454131"/>
            <a:ext cx="10229701" cy="691947"/>
          </a:xfrm>
          <a:prstGeom prst="rect">
            <a:avLst/>
          </a:prstGeom>
        </p:spPr>
        <p:txBody>
          <a:bodyPr anchor="ctr"/>
          <a:lstStyle>
            <a:lvl1pPr>
              <a:defRPr sz="3200"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4814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117" y="585216"/>
            <a:ext cx="8846784" cy="149961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120" y="2286000"/>
            <a:ext cx="8846785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2428" y="6470650"/>
            <a:ext cx="1961174" cy="274638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B7F1CD36-9F9B-4163-A995-B1E5457646CB}" type="datetimeFigureOut">
              <a:rPr lang="en-US"/>
              <a:pPr>
                <a:defRPr/>
              </a:pPr>
              <a:t>8/8/2018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07826" y="6470650"/>
            <a:ext cx="5371075" cy="274638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63668" y="6470650"/>
            <a:ext cx="886189" cy="274638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E67A563D-25A8-4B53-822C-2489B2F3047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1334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78570" y="1936377"/>
            <a:ext cx="9337483" cy="1100250"/>
          </a:xfrm>
          <a:prstGeom prst="rect">
            <a:avLst/>
          </a:prstGeom>
        </p:spPr>
        <p:txBody>
          <a:bodyPr anchor="b"/>
          <a:lstStyle>
            <a:lvl1pPr algn="l"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78569" y="3160974"/>
            <a:ext cx="9337483" cy="85162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100"/>
            </a:lvl1pPr>
            <a:lvl2pPr marL="342874" indent="0" algn="ctr">
              <a:buNone/>
              <a:defRPr sz="1500"/>
            </a:lvl2pPr>
            <a:lvl3pPr marL="685748" indent="0" algn="ctr">
              <a:buNone/>
              <a:defRPr sz="1350"/>
            </a:lvl3pPr>
            <a:lvl4pPr marL="1028621" indent="0" algn="ctr">
              <a:buNone/>
              <a:defRPr sz="1200"/>
            </a:lvl4pPr>
            <a:lvl5pPr marL="1371496" indent="0" algn="ctr">
              <a:buNone/>
              <a:defRPr sz="1200"/>
            </a:lvl5pPr>
            <a:lvl6pPr marL="1714370" indent="0" algn="ctr">
              <a:buNone/>
              <a:defRPr sz="1200"/>
            </a:lvl6pPr>
            <a:lvl7pPr marL="2057244" indent="0" algn="ctr">
              <a:buNone/>
              <a:defRPr sz="1200"/>
            </a:lvl7pPr>
            <a:lvl8pPr marL="2400118" indent="0" algn="ctr">
              <a:buNone/>
              <a:defRPr sz="1200"/>
            </a:lvl8pPr>
            <a:lvl9pPr marL="2742991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89360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16124" y="521243"/>
            <a:ext cx="10264378" cy="705392"/>
          </a:xfrm>
          <a:prstGeom prst="rect">
            <a:avLst/>
          </a:prstGeo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16124" y="1591449"/>
            <a:ext cx="10264378" cy="4351338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 sz="2800">
                <a:latin typeface="+mj-lt"/>
              </a:defRPr>
            </a:lvl1pPr>
            <a:lvl2pPr marL="685748" indent="-228583">
              <a:buFont typeface="Arial" panose="020B0604020202020204" pitchFamily="34" charset="0"/>
              <a:buChar char="•"/>
              <a:defRPr sz="2399"/>
            </a:lvl2pPr>
            <a:lvl3pPr marL="1142914" indent="-228583">
              <a:buFont typeface="MetaMediumLF-Roman" panose="020B0602040000020004" pitchFamily="34" charset="0"/>
              <a:buChar char="–"/>
              <a:defRPr/>
            </a:lvl3pPr>
            <a:lvl4pPr marL="1600079" indent="-228583">
              <a:buFont typeface="MetaMediumLF-Roman" panose="020B0602040000020004" pitchFamily="34" charset="0"/>
              <a:buChar char="–"/>
              <a:defRPr/>
            </a:lvl4pPr>
            <a:lvl5pPr marL="2057244" indent="-228583">
              <a:buFont typeface="MetaMediumLF-Roman" panose="020B0602040000020004" pitchFamily="34" charset="0"/>
              <a:buChar char="–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4516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416124" y="1455463"/>
            <a:ext cx="4889120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0">
                <a:latin typeface="+mj-lt"/>
              </a:defRPr>
            </a:lvl1pPr>
            <a:lvl2pPr marL="457165" indent="0">
              <a:buNone/>
              <a:defRPr sz="2000" b="1"/>
            </a:lvl2pPr>
            <a:lvl3pPr marL="914330" indent="0">
              <a:buNone/>
              <a:defRPr sz="1800" b="1"/>
            </a:lvl3pPr>
            <a:lvl4pPr marL="1371496" indent="0">
              <a:buNone/>
              <a:defRPr sz="1600" b="1"/>
            </a:lvl4pPr>
            <a:lvl5pPr marL="1828661" indent="0">
              <a:buNone/>
              <a:defRPr sz="1600" b="1"/>
            </a:lvl5pPr>
            <a:lvl6pPr marL="2285826" indent="0">
              <a:buNone/>
              <a:defRPr sz="1600" b="1"/>
            </a:lvl6pPr>
            <a:lvl7pPr marL="2742991" indent="0">
              <a:buNone/>
              <a:defRPr sz="1600" b="1"/>
            </a:lvl7pPr>
            <a:lvl8pPr marL="3200156" indent="0">
              <a:buNone/>
              <a:defRPr sz="1600" b="1"/>
            </a:lvl8pPr>
            <a:lvl9pPr marL="365732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16123" y="2465998"/>
            <a:ext cx="4889119" cy="3439507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 sz="2399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0"/>
          </p:nvPr>
        </p:nvSpPr>
        <p:spPr>
          <a:xfrm>
            <a:off x="5791383" y="1455463"/>
            <a:ext cx="4889120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0">
                <a:latin typeface="+mj-lt"/>
              </a:defRPr>
            </a:lvl1pPr>
            <a:lvl2pPr marL="457165" indent="0">
              <a:buNone/>
              <a:defRPr sz="2000" b="1"/>
            </a:lvl2pPr>
            <a:lvl3pPr marL="914330" indent="0">
              <a:buNone/>
              <a:defRPr sz="1800" b="1"/>
            </a:lvl3pPr>
            <a:lvl4pPr marL="1371496" indent="0">
              <a:buNone/>
              <a:defRPr sz="1600" b="1"/>
            </a:lvl4pPr>
            <a:lvl5pPr marL="1828661" indent="0">
              <a:buNone/>
              <a:defRPr sz="1600" b="1"/>
            </a:lvl5pPr>
            <a:lvl6pPr marL="2285826" indent="0">
              <a:buNone/>
              <a:defRPr sz="1600" b="1"/>
            </a:lvl6pPr>
            <a:lvl7pPr marL="2742991" indent="0">
              <a:buNone/>
              <a:defRPr sz="1600" b="1"/>
            </a:lvl7pPr>
            <a:lvl8pPr marL="3200156" indent="0">
              <a:buNone/>
              <a:defRPr sz="1600" b="1"/>
            </a:lvl8pPr>
            <a:lvl9pPr marL="3657322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1"/>
          </p:nvPr>
        </p:nvSpPr>
        <p:spPr>
          <a:xfrm>
            <a:off x="5791384" y="2465998"/>
            <a:ext cx="4889119" cy="3439507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 sz="2399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16124" y="521243"/>
            <a:ext cx="10264378" cy="705392"/>
          </a:xfrm>
          <a:prstGeom prst="rect">
            <a:avLst/>
          </a:prstGeo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1178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16124" y="521243"/>
            <a:ext cx="10264378" cy="705392"/>
          </a:xfrm>
          <a:prstGeom prst="rect">
            <a:avLst/>
          </a:prstGeo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5250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16127" y="2754151"/>
            <a:ext cx="8001709" cy="1100250"/>
          </a:xfrm>
          <a:prstGeom prst="rect">
            <a:avLst/>
          </a:prstGeom>
        </p:spPr>
        <p:txBody>
          <a:bodyPr anchor="b"/>
          <a:lstStyle>
            <a:lvl1pPr algn="r">
              <a:defRPr sz="4000"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6127" y="4068004"/>
            <a:ext cx="8001709" cy="8516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399"/>
            </a:lvl1pPr>
            <a:lvl2pPr marL="342866" indent="0" algn="ctr">
              <a:buNone/>
              <a:defRPr sz="1500"/>
            </a:lvl2pPr>
            <a:lvl3pPr marL="685731" indent="0" algn="ctr">
              <a:buNone/>
              <a:defRPr sz="1350"/>
            </a:lvl3pPr>
            <a:lvl4pPr marL="1028597" indent="0" algn="ctr">
              <a:buNone/>
              <a:defRPr sz="1200"/>
            </a:lvl4pPr>
            <a:lvl5pPr marL="1371461" indent="0" algn="ctr">
              <a:buNone/>
              <a:defRPr sz="1200"/>
            </a:lvl5pPr>
            <a:lvl6pPr marL="1714327" indent="0" algn="ctr">
              <a:buNone/>
              <a:defRPr sz="1200"/>
            </a:lvl6pPr>
            <a:lvl7pPr marL="2057192" indent="0" algn="ctr">
              <a:buNone/>
              <a:defRPr sz="1200"/>
            </a:lvl7pPr>
            <a:lvl8pPr marL="2400057" indent="0" algn="ctr">
              <a:buNone/>
              <a:defRPr sz="1200"/>
            </a:lvl8pPr>
            <a:lvl9pPr marL="2742924" indent="0" algn="ctr">
              <a:buNone/>
              <a:defRPr sz="1200"/>
            </a:lvl9pPr>
          </a:lstStyle>
          <a:p>
            <a:r>
              <a:rPr lang="en-US" dirty="0" smtClean="0"/>
              <a:t>Click to add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7103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w/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18771" y="4348506"/>
            <a:ext cx="1713619" cy="103187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732390" y="4348506"/>
            <a:ext cx="1713619" cy="103187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446009" y="4348506"/>
            <a:ext cx="1713619" cy="103187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5159629" y="4348506"/>
            <a:ext cx="1713619" cy="103187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873248" y="4348506"/>
            <a:ext cx="1713619" cy="103187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378570" y="1936377"/>
            <a:ext cx="9337483" cy="1100250"/>
          </a:xfrm>
          <a:prstGeom prst="rect">
            <a:avLst/>
          </a:prstGeom>
        </p:spPr>
        <p:txBody>
          <a:bodyPr anchor="b"/>
          <a:lstStyle>
            <a:lvl1pPr algn="l"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/>
          </p:nvPr>
        </p:nvSpPr>
        <p:spPr>
          <a:xfrm>
            <a:off x="378569" y="3160974"/>
            <a:ext cx="9337483" cy="85162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100"/>
            </a:lvl1pPr>
            <a:lvl2pPr marL="342874" indent="0" algn="ctr">
              <a:buNone/>
              <a:defRPr sz="1500"/>
            </a:lvl2pPr>
            <a:lvl3pPr marL="685748" indent="0" algn="ctr">
              <a:buNone/>
              <a:defRPr sz="1350"/>
            </a:lvl3pPr>
            <a:lvl4pPr marL="1028621" indent="0" algn="ctr">
              <a:buNone/>
              <a:defRPr sz="1200"/>
            </a:lvl4pPr>
            <a:lvl5pPr marL="1371496" indent="0" algn="ctr">
              <a:buNone/>
              <a:defRPr sz="1200"/>
            </a:lvl5pPr>
            <a:lvl6pPr marL="1714370" indent="0" algn="ctr">
              <a:buNone/>
              <a:defRPr sz="1200"/>
            </a:lvl6pPr>
            <a:lvl7pPr marL="2057244" indent="0" algn="ctr">
              <a:buNone/>
              <a:defRPr sz="1200"/>
            </a:lvl7pPr>
            <a:lvl8pPr marL="2400118" indent="0" algn="ctr">
              <a:buNone/>
              <a:defRPr sz="1200"/>
            </a:lvl8pPr>
            <a:lvl9pPr marL="2742991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138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117" y="585216"/>
            <a:ext cx="8846784" cy="149961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120" y="2286000"/>
            <a:ext cx="8846785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2428" y="6470650"/>
            <a:ext cx="1961174" cy="274638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0E0B90F0-18BB-4453-9CE4-58F35B4F52EB}" type="datetimeFigureOut">
              <a:rPr lang="en-US"/>
              <a:pPr>
                <a:defRPr/>
              </a:pPr>
              <a:t>8/8/2018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07826" y="6470650"/>
            <a:ext cx="5371075" cy="274638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63668" y="6470650"/>
            <a:ext cx="886189" cy="274638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3E29346A-DD32-4CF4-B388-09ED86C4AB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86163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16124" y="1591449"/>
            <a:ext cx="10264378" cy="4351338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 sz="2800">
                <a:latin typeface="+mj-lt"/>
              </a:defRPr>
            </a:lvl1pPr>
            <a:lvl2pPr marL="685748" indent="-228583">
              <a:buFont typeface="Arial" panose="020B0604020202020204" pitchFamily="34" charset="0"/>
              <a:buChar char="•"/>
              <a:defRPr sz="2399"/>
            </a:lvl2pPr>
            <a:lvl3pPr marL="1142914" indent="-228583">
              <a:buFont typeface="MetaMediumLF-Roman" panose="020B0602040000020004" pitchFamily="34" charset="0"/>
              <a:buChar char="–"/>
              <a:defRPr/>
            </a:lvl3pPr>
            <a:lvl4pPr marL="1600079" indent="-228583">
              <a:buFont typeface="MetaMediumLF-Roman" panose="020B0602040000020004" pitchFamily="34" charset="0"/>
              <a:buChar char="–"/>
              <a:defRPr/>
            </a:lvl4pPr>
            <a:lvl5pPr marL="2057244" indent="-228583">
              <a:buFont typeface="MetaMediumLF-Roman" panose="020B0602040000020004" pitchFamily="34" charset="0"/>
              <a:buChar char="–"/>
              <a:defRPr/>
            </a:lvl5pPr>
          </a:lstStyle>
          <a:p>
            <a:pPr lvl="0"/>
            <a:r>
              <a:rPr lang="en-US" dirty="0" smtClean="0"/>
              <a:t>Click to add first text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0801" y="454131"/>
            <a:ext cx="10229701" cy="691947"/>
          </a:xfrm>
          <a:prstGeom prst="rect">
            <a:avLst/>
          </a:prstGeom>
        </p:spPr>
        <p:txBody>
          <a:bodyPr anchor="ctr"/>
          <a:lstStyle>
            <a:lvl1pPr>
              <a:defRPr sz="3200"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4238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6124" y="1455463"/>
            <a:ext cx="4889120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0">
                <a:latin typeface="+mj-lt"/>
              </a:defRPr>
            </a:lvl1pPr>
            <a:lvl2pPr marL="457165" indent="0">
              <a:buNone/>
              <a:defRPr sz="2000" b="1"/>
            </a:lvl2pPr>
            <a:lvl3pPr marL="914330" indent="0">
              <a:buNone/>
              <a:defRPr sz="1800" b="1"/>
            </a:lvl3pPr>
            <a:lvl4pPr marL="1371496" indent="0">
              <a:buNone/>
              <a:defRPr sz="1600" b="1"/>
            </a:lvl4pPr>
            <a:lvl5pPr marL="1828661" indent="0">
              <a:buNone/>
              <a:defRPr sz="1600" b="1"/>
            </a:lvl5pPr>
            <a:lvl6pPr marL="2285826" indent="0">
              <a:buNone/>
              <a:defRPr sz="1600" b="1"/>
            </a:lvl6pPr>
            <a:lvl7pPr marL="2742991" indent="0">
              <a:buNone/>
              <a:defRPr sz="1600" b="1"/>
            </a:lvl7pPr>
            <a:lvl8pPr marL="3200156" indent="0">
              <a:buNone/>
              <a:defRPr sz="1600" b="1"/>
            </a:lvl8pPr>
            <a:lvl9pPr marL="365732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16123" y="2465998"/>
            <a:ext cx="4889119" cy="3439507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 sz="2399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add first text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791383" y="1455463"/>
            <a:ext cx="4889120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0">
                <a:latin typeface="+mj-lt"/>
              </a:defRPr>
            </a:lvl1pPr>
            <a:lvl2pPr marL="457165" indent="0">
              <a:buNone/>
              <a:defRPr sz="2000" b="1"/>
            </a:lvl2pPr>
            <a:lvl3pPr marL="914330" indent="0">
              <a:buNone/>
              <a:defRPr sz="1800" b="1"/>
            </a:lvl3pPr>
            <a:lvl4pPr marL="1371496" indent="0">
              <a:buNone/>
              <a:defRPr sz="1600" b="1"/>
            </a:lvl4pPr>
            <a:lvl5pPr marL="1828661" indent="0">
              <a:buNone/>
              <a:defRPr sz="1600" b="1"/>
            </a:lvl5pPr>
            <a:lvl6pPr marL="2285826" indent="0">
              <a:buNone/>
              <a:defRPr sz="1600" b="1"/>
            </a:lvl6pPr>
            <a:lvl7pPr marL="2742991" indent="0">
              <a:buNone/>
              <a:defRPr sz="1600" b="1"/>
            </a:lvl7pPr>
            <a:lvl8pPr marL="3200156" indent="0">
              <a:buNone/>
              <a:defRPr sz="1600" b="1"/>
            </a:lvl8pPr>
            <a:lvl9pPr marL="365732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5791384" y="2465998"/>
            <a:ext cx="4889119" cy="3439507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 sz="2399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add first text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50801" y="454131"/>
            <a:ext cx="10229701" cy="691947"/>
          </a:xfrm>
          <a:prstGeom prst="rect">
            <a:avLst/>
          </a:prstGeom>
        </p:spPr>
        <p:txBody>
          <a:bodyPr anchor="ctr"/>
          <a:lstStyle>
            <a:lvl1pPr>
              <a:defRPr sz="3200"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7268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0801" y="454131"/>
            <a:ext cx="10229701" cy="691947"/>
          </a:xfrm>
          <a:prstGeom prst="rect">
            <a:avLst/>
          </a:prstGeom>
        </p:spPr>
        <p:txBody>
          <a:bodyPr anchor="ctr"/>
          <a:lstStyle>
            <a:lvl1pPr>
              <a:defRPr sz="3200">
                <a:effectLst>
                  <a:outerShdw blurRad="50800" dist="50800" dir="2700000" algn="tl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20926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117" y="585216"/>
            <a:ext cx="8846784" cy="149961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120" y="2286000"/>
            <a:ext cx="8846785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2428" y="6470650"/>
            <a:ext cx="1961174" cy="274638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B7F1CD36-9F9B-4163-A995-B1E5457646CB}" type="datetimeFigureOut">
              <a:rPr lang="en-US"/>
              <a:pPr>
                <a:defRPr/>
              </a:pPr>
              <a:t>8/8/2018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07826" y="6470650"/>
            <a:ext cx="5371075" cy="274638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63668" y="6470650"/>
            <a:ext cx="886189" cy="274638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E67A563D-25A8-4B53-822C-2489B2F3047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26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78570" y="1936377"/>
            <a:ext cx="9337483" cy="1100250"/>
          </a:xfrm>
          <a:prstGeom prst="rect">
            <a:avLst/>
          </a:prstGeom>
        </p:spPr>
        <p:txBody>
          <a:bodyPr anchor="b"/>
          <a:lstStyle>
            <a:lvl1pPr algn="l"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78569" y="3160974"/>
            <a:ext cx="9337483" cy="85162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100"/>
            </a:lvl1pPr>
            <a:lvl2pPr marL="342874" indent="0" algn="ctr">
              <a:buNone/>
              <a:defRPr sz="1500"/>
            </a:lvl2pPr>
            <a:lvl3pPr marL="685748" indent="0" algn="ctr">
              <a:buNone/>
              <a:defRPr sz="1350"/>
            </a:lvl3pPr>
            <a:lvl4pPr marL="1028621" indent="0" algn="ctr">
              <a:buNone/>
              <a:defRPr sz="1200"/>
            </a:lvl4pPr>
            <a:lvl5pPr marL="1371496" indent="0" algn="ctr">
              <a:buNone/>
              <a:defRPr sz="1200"/>
            </a:lvl5pPr>
            <a:lvl6pPr marL="1714370" indent="0" algn="ctr">
              <a:buNone/>
              <a:defRPr sz="1200"/>
            </a:lvl6pPr>
            <a:lvl7pPr marL="2057244" indent="0" algn="ctr">
              <a:buNone/>
              <a:defRPr sz="1200"/>
            </a:lvl7pPr>
            <a:lvl8pPr marL="2400118" indent="0" algn="ctr">
              <a:buNone/>
              <a:defRPr sz="1200"/>
            </a:lvl8pPr>
            <a:lvl9pPr marL="2742991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95382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16124" y="521243"/>
            <a:ext cx="10264378" cy="705392"/>
          </a:xfrm>
          <a:prstGeom prst="rect">
            <a:avLst/>
          </a:prstGeo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16124" y="1591449"/>
            <a:ext cx="10264378" cy="4351338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 sz="2800">
                <a:latin typeface="+mj-lt"/>
              </a:defRPr>
            </a:lvl1pPr>
            <a:lvl2pPr marL="685748" indent="-228583">
              <a:buFont typeface="Arial" panose="020B0604020202020204" pitchFamily="34" charset="0"/>
              <a:buChar char="•"/>
              <a:defRPr sz="2399"/>
            </a:lvl2pPr>
            <a:lvl3pPr marL="1142914" indent="-228583">
              <a:buFont typeface="MetaMediumLF-Roman" panose="020B0602040000020004" pitchFamily="34" charset="0"/>
              <a:buChar char="–"/>
              <a:defRPr/>
            </a:lvl3pPr>
            <a:lvl4pPr marL="1600079" indent="-228583">
              <a:buFont typeface="MetaMediumLF-Roman" panose="020B0602040000020004" pitchFamily="34" charset="0"/>
              <a:buChar char="–"/>
              <a:defRPr/>
            </a:lvl4pPr>
            <a:lvl5pPr marL="2057244" indent="-228583">
              <a:buFont typeface="MetaMediumLF-Roman" panose="020B0602040000020004" pitchFamily="34" charset="0"/>
              <a:buChar char="–"/>
              <a:defRPr/>
            </a:lvl5pPr>
          </a:lstStyle>
          <a:p>
            <a:pPr lvl="0"/>
            <a:r>
              <a:rPr lang="en-US" dirty="0" smtClean="0"/>
              <a:t>Click to add first text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95500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6124" y="1455463"/>
            <a:ext cx="4889120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0">
                <a:latin typeface="+mj-lt"/>
              </a:defRPr>
            </a:lvl1pPr>
            <a:lvl2pPr marL="457165" indent="0">
              <a:buNone/>
              <a:defRPr sz="2000" b="1"/>
            </a:lvl2pPr>
            <a:lvl3pPr marL="914330" indent="0">
              <a:buNone/>
              <a:defRPr sz="1800" b="1"/>
            </a:lvl3pPr>
            <a:lvl4pPr marL="1371496" indent="0">
              <a:buNone/>
              <a:defRPr sz="1600" b="1"/>
            </a:lvl4pPr>
            <a:lvl5pPr marL="1828661" indent="0">
              <a:buNone/>
              <a:defRPr sz="1600" b="1"/>
            </a:lvl5pPr>
            <a:lvl6pPr marL="2285826" indent="0">
              <a:buNone/>
              <a:defRPr sz="1600" b="1"/>
            </a:lvl6pPr>
            <a:lvl7pPr marL="2742991" indent="0">
              <a:buNone/>
              <a:defRPr sz="1600" b="1"/>
            </a:lvl7pPr>
            <a:lvl8pPr marL="3200156" indent="0">
              <a:buNone/>
              <a:defRPr sz="1600" b="1"/>
            </a:lvl8pPr>
            <a:lvl9pPr marL="365732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16123" y="2465998"/>
            <a:ext cx="4889119" cy="3439507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 sz="2399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add first text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791383" y="1455463"/>
            <a:ext cx="4889120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0">
                <a:latin typeface="+mj-lt"/>
              </a:defRPr>
            </a:lvl1pPr>
            <a:lvl2pPr marL="457165" indent="0">
              <a:buNone/>
              <a:defRPr sz="2000" b="1"/>
            </a:lvl2pPr>
            <a:lvl3pPr marL="914330" indent="0">
              <a:buNone/>
              <a:defRPr sz="1800" b="1"/>
            </a:lvl3pPr>
            <a:lvl4pPr marL="1371496" indent="0">
              <a:buNone/>
              <a:defRPr sz="1600" b="1"/>
            </a:lvl4pPr>
            <a:lvl5pPr marL="1828661" indent="0">
              <a:buNone/>
              <a:defRPr sz="1600" b="1"/>
            </a:lvl5pPr>
            <a:lvl6pPr marL="2285826" indent="0">
              <a:buNone/>
              <a:defRPr sz="1600" b="1"/>
            </a:lvl6pPr>
            <a:lvl7pPr marL="2742991" indent="0">
              <a:buNone/>
              <a:defRPr sz="1600" b="1"/>
            </a:lvl7pPr>
            <a:lvl8pPr marL="3200156" indent="0">
              <a:buNone/>
              <a:defRPr sz="1600" b="1"/>
            </a:lvl8pPr>
            <a:lvl9pPr marL="3657322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5791384" y="2465998"/>
            <a:ext cx="4889119" cy="3439507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 sz="2399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add first text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16124" y="521243"/>
            <a:ext cx="10264378" cy="705392"/>
          </a:xfrm>
          <a:prstGeom prst="rect">
            <a:avLst/>
          </a:prstGeo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0419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16124" y="521243"/>
            <a:ext cx="10264378" cy="705392"/>
          </a:xfrm>
          <a:prstGeom prst="rect">
            <a:avLst/>
          </a:prstGeo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739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12093" y="1591449"/>
            <a:ext cx="10472440" cy="4351338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 sz="2399">
                <a:latin typeface="+mj-lt"/>
              </a:defRPr>
            </a:lvl1pPr>
            <a:lvl2pPr marL="514311" indent="-171437">
              <a:buFont typeface="Arial" panose="020B0604020202020204" pitchFamily="34" charset="0"/>
              <a:buChar char="•"/>
              <a:defRPr sz="2100"/>
            </a:lvl2pPr>
            <a:lvl3pPr marL="857185" indent="-171437">
              <a:buFont typeface="MetaMediumLF-Roman" panose="020B0602040000020004" pitchFamily="34" charset="0"/>
              <a:buChar char="–"/>
              <a:defRPr/>
            </a:lvl3pPr>
            <a:lvl4pPr marL="1200059" indent="-171437">
              <a:buFont typeface="MetaMediumLF-Roman" panose="020B0602040000020004" pitchFamily="34" charset="0"/>
              <a:buChar char="–"/>
              <a:defRPr/>
            </a:lvl4pPr>
            <a:lvl5pPr marL="1542933" indent="-171437">
              <a:buFont typeface="MetaMediumLF-Roman" panose="020B0602040000020004" pitchFamily="34" charset="0"/>
              <a:buChar char="–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12093" y="259148"/>
            <a:ext cx="10472440" cy="691947"/>
          </a:xfrm>
          <a:prstGeom prst="rect">
            <a:avLst/>
          </a:prstGeom>
        </p:spPr>
        <p:txBody>
          <a:bodyPr anchor="ctr"/>
          <a:lstStyle>
            <a:lvl1pPr>
              <a:defRPr sz="3000">
                <a:effectLst>
                  <a:outerShdw blurRad="50800" dist="63500" dir="2700000" algn="tl">
                    <a:srgbClr val="000000">
                      <a:alpha val="41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649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312094" y="1510998"/>
            <a:ext cx="5022474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399" b="0">
                <a:latin typeface="+mj-lt"/>
              </a:defRPr>
            </a:lvl1pPr>
            <a:lvl2pPr marL="342874" indent="0">
              <a:buNone/>
              <a:defRPr sz="1500" b="1"/>
            </a:lvl2pPr>
            <a:lvl3pPr marL="685748" indent="0">
              <a:buNone/>
              <a:defRPr sz="1350" b="1"/>
            </a:lvl3pPr>
            <a:lvl4pPr marL="1028621" indent="0">
              <a:buNone/>
              <a:defRPr sz="1200" b="1"/>
            </a:lvl4pPr>
            <a:lvl5pPr marL="1371496" indent="0">
              <a:buNone/>
              <a:defRPr sz="1200" b="1"/>
            </a:lvl5pPr>
            <a:lvl6pPr marL="1714370" indent="0">
              <a:buNone/>
              <a:defRPr sz="1200" b="1"/>
            </a:lvl6pPr>
            <a:lvl7pPr marL="2057244" indent="0">
              <a:buNone/>
              <a:defRPr sz="1200" b="1"/>
            </a:lvl7pPr>
            <a:lvl8pPr marL="2400118" indent="0">
              <a:buNone/>
              <a:defRPr sz="1200" b="1"/>
            </a:lvl8pPr>
            <a:lvl9pPr marL="2742991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312094" y="2521534"/>
            <a:ext cx="5022474" cy="3412547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 sz="2100"/>
            </a:lvl1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12093" y="259148"/>
            <a:ext cx="10472440" cy="691947"/>
          </a:xfrm>
          <a:prstGeom prst="rect">
            <a:avLst/>
          </a:prstGeom>
        </p:spPr>
        <p:txBody>
          <a:bodyPr anchor="ctr"/>
          <a:lstStyle>
            <a:lvl1pPr>
              <a:defRPr sz="3000">
                <a:effectLst>
                  <a:outerShdw blurRad="50800" dist="63500" dir="2700000" algn="tl">
                    <a:srgbClr val="000000">
                      <a:alpha val="41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0"/>
          </p:nvPr>
        </p:nvSpPr>
        <p:spPr>
          <a:xfrm>
            <a:off x="5762060" y="1510998"/>
            <a:ext cx="5022474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399" b="0">
                <a:latin typeface="+mj-lt"/>
              </a:defRPr>
            </a:lvl1pPr>
            <a:lvl2pPr marL="342874" indent="0">
              <a:buNone/>
              <a:defRPr sz="1500" b="1"/>
            </a:lvl2pPr>
            <a:lvl3pPr marL="685748" indent="0">
              <a:buNone/>
              <a:defRPr sz="1350" b="1"/>
            </a:lvl3pPr>
            <a:lvl4pPr marL="1028621" indent="0">
              <a:buNone/>
              <a:defRPr sz="1200" b="1"/>
            </a:lvl4pPr>
            <a:lvl5pPr marL="1371496" indent="0">
              <a:buNone/>
              <a:defRPr sz="1200" b="1"/>
            </a:lvl5pPr>
            <a:lvl6pPr marL="1714370" indent="0">
              <a:buNone/>
              <a:defRPr sz="1200" b="1"/>
            </a:lvl6pPr>
            <a:lvl7pPr marL="2057244" indent="0">
              <a:buNone/>
              <a:defRPr sz="1200" b="1"/>
            </a:lvl7pPr>
            <a:lvl8pPr marL="2400118" indent="0">
              <a:buNone/>
              <a:defRPr sz="1200" b="1"/>
            </a:lvl8pPr>
            <a:lvl9pPr marL="2742991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1"/>
          </p:nvPr>
        </p:nvSpPr>
        <p:spPr>
          <a:xfrm>
            <a:off x="5762060" y="2521534"/>
            <a:ext cx="5022474" cy="3412547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 sz="2100"/>
            </a:lvl1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000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2093" y="259148"/>
            <a:ext cx="10472440" cy="691947"/>
          </a:xfrm>
          <a:prstGeom prst="rect">
            <a:avLst/>
          </a:prstGeom>
        </p:spPr>
        <p:txBody>
          <a:bodyPr anchor="ctr"/>
          <a:lstStyle>
            <a:lvl1pPr>
              <a:defRPr sz="3000">
                <a:effectLst>
                  <a:outerShdw blurRad="50800" dist="63500" dir="2700000" algn="tl">
                    <a:srgbClr val="000000">
                      <a:alpha val="41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743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096" y="521243"/>
            <a:ext cx="10472441" cy="705392"/>
          </a:xfrm>
          <a:prstGeom prst="rect">
            <a:avLst/>
          </a:prstGeom>
        </p:spPr>
        <p:txBody>
          <a:bodyPr anchor="ctr"/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12093" y="1591449"/>
            <a:ext cx="10472440" cy="4351338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 sz="2399">
                <a:latin typeface="+mj-lt"/>
              </a:defRPr>
            </a:lvl1pPr>
            <a:lvl2pPr marL="514311" indent="-171437">
              <a:buFont typeface="Arial" panose="020B0604020202020204" pitchFamily="34" charset="0"/>
              <a:buChar char="•"/>
              <a:defRPr sz="2100"/>
            </a:lvl2pPr>
            <a:lvl3pPr marL="857185" indent="-171437">
              <a:buFont typeface="MetaMediumLF-Roman" panose="020B0602040000020004" pitchFamily="34" charset="0"/>
              <a:buChar char="–"/>
              <a:defRPr/>
            </a:lvl3pPr>
            <a:lvl4pPr marL="1200059" indent="-171437">
              <a:buFont typeface="MetaMediumLF-Roman" panose="020B0602040000020004" pitchFamily="34" charset="0"/>
              <a:buChar char="–"/>
              <a:defRPr/>
            </a:lvl4pPr>
            <a:lvl5pPr marL="1542933" indent="-171437">
              <a:buFont typeface="MetaMediumLF-Roman" panose="020B0602040000020004" pitchFamily="34" charset="0"/>
              <a:buChar char="–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048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096" y="521243"/>
            <a:ext cx="10472441" cy="705392"/>
          </a:xfrm>
          <a:prstGeom prst="rect">
            <a:avLst/>
          </a:prstGeom>
        </p:spPr>
        <p:txBody>
          <a:bodyPr anchor="ctr"/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312094" y="1510998"/>
            <a:ext cx="5022474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399" b="0">
                <a:latin typeface="+mj-lt"/>
              </a:defRPr>
            </a:lvl1pPr>
            <a:lvl2pPr marL="342874" indent="0">
              <a:buNone/>
              <a:defRPr sz="1500" b="1"/>
            </a:lvl2pPr>
            <a:lvl3pPr marL="685748" indent="0">
              <a:buNone/>
              <a:defRPr sz="1350" b="1"/>
            </a:lvl3pPr>
            <a:lvl4pPr marL="1028621" indent="0">
              <a:buNone/>
              <a:defRPr sz="1200" b="1"/>
            </a:lvl4pPr>
            <a:lvl5pPr marL="1371496" indent="0">
              <a:buNone/>
              <a:defRPr sz="1200" b="1"/>
            </a:lvl5pPr>
            <a:lvl6pPr marL="1714370" indent="0">
              <a:buNone/>
              <a:defRPr sz="1200" b="1"/>
            </a:lvl6pPr>
            <a:lvl7pPr marL="2057244" indent="0">
              <a:buNone/>
              <a:defRPr sz="1200" b="1"/>
            </a:lvl7pPr>
            <a:lvl8pPr marL="2400118" indent="0">
              <a:buNone/>
              <a:defRPr sz="1200" b="1"/>
            </a:lvl8pPr>
            <a:lvl9pPr marL="2742991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0"/>
          </p:nvPr>
        </p:nvSpPr>
        <p:spPr>
          <a:xfrm>
            <a:off x="5762060" y="1510998"/>
            <a:ext cx="5022474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399" b="0">
                <a:latin typeface="+mj-lt"/>
              </a:defRPr>
            </a:lvl1pPr>
            <a:lvl2pPr marL="342874" indent="0">
              <a:buNone/>
              <a:defRPr sz="1500" b="1"/>
            </a:lvl2pPr>
            <a:lvl3pPr marL="685748" indent="0">
              <a:buNone/>
              <a:defRPr sz="1350" b="1"/>
            </a:lvl3pPr>
            <a:lvl4pPr marL="1028621" indent="0">
              <a:buNone/>
              <a:defRPr sz="1200" b="1"/>
            </a:lvl4pPr>
            <a:lvl5pPr marL="1371496" indent="0">
              <a:buNone/>
              <a:defRPr sz="1200" b="1"/>
            </a:lvl5pPr>
            <a:lvl6pPr marL="1714370" indent="0">
              <a:buNone/>
              <a:defRPr sz="1200" b="1"/>
            </a:lvl6pPr>
            <a:lvl7pPr marL="2057244" indent="0">
              <a:buNone/>
              <a:defRPr sz="1200" b="1"/>
            </a:lvl7pPr>
            <a:lvl8pPr marL="2400118" indent="0">
              <a:buNone/>
              <a:defRPr sz="1200" b="1"/>
            </a:lvl8pPr>
            <a:lvl9pPr marL="2742991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312094" y="2521534"/>
            <a:ext cx="5022474" cy="3412547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 sz="2100"/>
            </a:lvl1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11"/>
          </p:nvPr>
        </p:nvSpPr>
        <p:spPr>
          <a:xfrm>
            <a:off x="5762060" y="2521534"/>
            <a:ext cx="5022474" cy="3412547"/>
          </a:xfrm>
          <a:prstGeom prst="rect">
            <a:avLst/>
          </a:prstGeom>
        </p:spPr>
        <p:txBody>
          <a:bodyPr/>
          <a:lstStyle>
            <a:lvl1pPr>
              <a:buClr>
                <a:schemeClr val="accent6"/>
              </a:buClr>
              <a:defRPr sz="2100"/>
            </a:lvl1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099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42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theme" Target="../theme/theme12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Relationship Id="rId9" Type="http://schemas.openxmlformats.org/officeDocument/2006/relationships/image" Target="../media/image2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theme" Target="../theme/theme1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.pn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.pn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29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32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theme" Target="../theme/theme9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2" t="2505" r="5099" b="27068"/>
          <a:stretch>
            <a:fillRect/>
          </a:stretch>
        </p:blipFill>
        <p:spPr bwMode="auto">
          <a:xfrm>
            <a:off x="3" y="234950"/>
            <a:ext cx="11092772" cy="662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2"/>
            <a:ext cx="11096625" cy="2333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 dirty="0"/>
          </a:p>
        </p:txBody>
      </p:sp>
      <p:grpSp>
        <p:nvGrpSpPr>
          <p:cNvPr id="1028" name="Group 3"/>
          <p:cNvGrpSpPr>
            <a:grpSpLocks/>
          </p:cNvGrpSpPr>
          <p:nvPr/>
        </p:nvGrpSpPr>
        <p:grpSpPr bwMode="auto">
          <a:xfrm>
            <a:off x="235034" y="6084888"/>
            <a:ext cx="10632340" cy="582612"/>
            <a:chOff x="257175" y="6085292"/>
            <a:chExt cx="11683801" cy="582613"/>
          </a:xfrm>
        </p:grpSpPr>
        <p:pic>
          <p:nvPicPr>
            <p:cNvPr id="1032" name="Picture 6" descr="gore_logo_fullcolor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53551" y="6085292"/>
              <a:ext cx="987425" cy="582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3" name="Rectangle 16"/>
            <p:cNvSpPr>
              <a:spLocks noChangeArrowheads="1"/>
            </p:cNvSpPr>
            <p:nvPr/>
          </p:nvSpPr>
          <p:spPr bwMode="auto">
            <a:xfrm>
              <a:off x="257175" y="6377393"/>
              <a:ext cx="1295613" cy="22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en-US" sz="600" dirty="0" smtClean="0">
                  <a:latin typeface="MetaNormalLF-Roman" panose="020B0502030000020004" pitchFamily="34" charset="0"/>
                </a:rPr>
                <a:t>W. L. Gore &amp; Associates</a:t>
              </a:r>
            </a:p>
          </p:txBody>
        </p:sp>
      </p:grpSp>
      <p:grpSp>
        <p:nvGrpSpPr>
          <p:cNvPr id="1029" name="Group 7"/>
          <p:cNvGrpSpPr>
            <a:grpSpLocks/>
          </p:cNvGrpSpPr>
          <p:nvPr/>
        </p:nvGrpSpPr>
        <p:grpSpPr bwMode="auto">
          <a:xfrm>
            <a:off x="235034" y="6084888"/>
            <a:ext cx="10632340" cy="582612"/>
            <a:chOff x="257175" y="6085292"/>
            <a:chExt cx="11683801" cy="582613"/>
          </a:xfrm>
        </p:grpSpPr>
        <p:pic>
          <p:nvPicPr>
            <p:cNvPr id="1030" name="Picture 6" descr="gore_logo_fullcolor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53551" y="6085292"/>
              <a:ext cx="987425" cy="582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1" name="Rectangle 9"/>
            <p:cNvSpPr>
              <a:spLocks noChangeArrowheads="1"/>
            </p:cNvSpPr>
            <p:nvPr/>
          </p:nvSpPr>
          <p:spPr bwMode="auto">
            <a:xfrm>
              <a:off x="257175" y="6377393"/>
              <a:ext cx="1295613" cy="22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en-US" sz="600" dirty="0" smtClean="0">
                  <a:latin typeface="MetaNormalLF-Roman" panose="020B0502030000020004" pitchFamily="34" charset="0"/>
                </a:rPr>
                <a:t>W. L. Gore &amp; Associates</a:t>
              </a: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88" r:id="rId3"/>
    <p:sldLayoutId id="2147483789" r:id="rId4"/>
  </p:sldLayoutIdLst>
  <p:timing>
    <p:tnLst>
      <p:par>
        <p:cTn id="1" dur="indefinite" restart="never" nodeType="tmRoot"/>
      </p:par>
    </p:tnLst>
  </p:timing>
  <p:txStyles>
    <p:titleStyle>
      <a:lvl1pPr algn="l" defTabSz="68574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74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MetaBoldLF-Roman" panose="020B0802030000020004" pitchFamily="34" charset="0"/>
        </a:defRPr>
      </a:lvl2pPr>
      <a:lvl3pPr algn="l" defTabSz="68574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MetaBoldLF-Roman" panose="020B0802030000020004" pitchFamily="34" charset="0"/>
        </a:defRPr>
      </a:lvl3pPr>
      <a:lvl4pPr algn="l" defTabSz="68574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MetaBoldLF-Roman" panose="020B0802030000020004" pitchFamily="34" charset="0"/>
        </a:defRPr>
      </a:lvl4pPr>
      <a:lvl5pPr algn="l" defTabSz="68574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MetaBoldLF-Roman" panose="020B0802030000020004" pitchFamily="34" charset="0"/>
        </a:defRPr>
      </a:lvl5pPr>
      <a:lvl6pPr marL="457165" algn="l" defTabSz="685748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MetaBoldLF-Roman" panose="020B0802030000020004" pitchFamily="34" charset="0"/>
        </a:defRPr>
      </a:lvl6pPr>
      <a:lvl7pPr marL="914330" algn="l" defTabSz="685748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MetaBoldLF-Roman" panose="020B0802030000020004" pitchFamily="34" charset="0"/>
        </a:defRPr>
      </a:lvl7pPr>
      <a:lvl8pPr marL="1371496" algn="l" defTabSz="685748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MetaBoldLF-Roman" panose="020B0802030000020004" pitchFamily="34" charset="0"/>
        </a:defRPr>
      </a:lvl8pPr>
      <a:lvl9pPr marL="1828661" algn="l" defTabSz="685748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MetaBoldLF-Roman" panose="020B0802030000020004" pitchFamily="34" charset="0"/>
        </a:defRPr>
      </a:lvl9pPr>
    </p:titleStyle>
    <p:bodyStyle>
      <a:lvl1pPr marL="171437" indent="-171437" algn="l" defTabSz="685748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11" indent="-171437" algn="l" defTabSz="685748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185" indent="-171437" algn="l" defTabSz="685748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59" indent="-171437" algn="l" defTabSz="685748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33" indent="-171437" algn="l" defTabSz="685748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06" indent="-171437" algn="l" defTabSz="68574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0" indent="-171437" algn="l" defTabSz="68574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5" indent="-171437" algn="l" defTabSz="68574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29" indent="-171437" algn="l" defTabSz="68574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4" algn="l" defTabSz="68574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8" algn="l" defTabSz="68574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1" algn="l" defTabSz="68574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6" algn="l" defTabSz="68574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0" algn="l" defTabSz="68574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4" algn="l" defTabSz="68574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18" algn="l" defTabSz="68574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1" algn="l" defTabSz="68574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033"/>
          <a:stretch>
            <a:fillRect/>
          </a:stretch>
        </p:blipFill>
        <p:spPr bwMode="auto">
          <a:xfrm>
            <a:off x="0" y="0"/>
            <a:ext cx="110966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43" name="Group 9"/>
          <p:cNvGrpSpPr>
            <a:grpSpLocks/>
          </p:cNvGrpSpPr>
          <p:nvPr/>
        </p:nvGrpSpPr>
        <p:grpSpPr bwMode="auto">
          <a:xfrm>
            <a:off x="312095" y="6084888"/>
            <a:ext cx="10512897" cy="582612"/>
            <a:chOff x="257175" y="6085293"/>
            <a:chExt cx="8663511" cy="582613"/>
          </a:xfrm>
        </p:grpSpPr>
        <p:pic>
          <p:nvPicPr>
            <p:cNvPr id="10244" name="Picture 6" descr="gore_logo_fullcolor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3261" y="6085293"/>
              <a:ext cx="987425" cy="582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45" name="Rectangle 11"/>
            <p:cNvSpPr>
              <a:spLocks noChangeArrowheads="1"/>
            </p:cNvSpPr>
            <p:nvPr/>
          </p:nvSpPr>
          <p:spPr bwMode="auto">
            <a:xfrm>
              <a:off x="257175" y="6376599"/>
              <a:ext cx="1295400" cy="22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800" dirty="0">
                  <a:latin typeface="MetaNormalLF-Roman" panose="020B0502030000020004" pitchFamily="34" charset="0"/>
                </a:rPr>
                <a:t>W. L. Gore &amp; Associates</a:t>
              </a: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</p:sldLayoutIdLst>
  <p:timing>
    <p:tnLst>
      <p:par>
        <p:cTn id="1" dur="indefinite" restart="never" nodeType="tmRoot"/>
      </p:par>
    </p:tnLst>
  </p:timing>
  <p:hf sldNum="0" hdr="0"/>
  <p:txStyles>
    <p:titleStyle>
      <a:lvl1pPr algn="l" defTabSz="684161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4161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MetaBoldLF-Roman" panose="020B0802030000020004" pitchFamily="34" charset="0"/>
        </a:defRPr>
      </a:lvl2pPr>
      <a:lvl3pPr algn="l" defTabSz="684161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MetaBoldLF-Roman" panose="020B0802030000020004" pitchFamily="34" charset="0"/>
        </a:defRPr>
      </a:lvl3pPr>
      <a:lvl4pPr algn="l" defTabSz="684161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MetaBoldLF-Roman" panose="020B0802030000020004" pitchFamily="34" charset="0"/>
        </a:defRPr>
      </a:lvl4pPr>
      <a:lvl5pPr algn="l" defTabSz="684161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MetaBoldLF-Roman" panose="020B0802030000020004" pitchFamily="34" charset="0"/>
        </a:defRPr>
      </a:lvl5pPr>
      <a:lvl6pPr marL="457165" algn="l" defTabSz="684161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MetaBoldLF-Roman" panose="020B0802030000020004" pitchFamily="34" charset="0"/>
        </a:defRPr>
      </a:lvl6pPr>
      <a:lvl7pPr marL="914330" algn="l" defTabSz="684161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MetaBoldLF-Roman" panose="020B0802030000020004" pitchFamily="34" charset="0"/>
        </a:defRPr>
      </a:lvl7pPr>
      <a:lvl8pPr marL="1371496" algn="l" defTabSz="684161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MetaBoldLF-Roman" panose="020B0802030000020004" pitchFamily="34" charset="0"/>
        </a:defRPr>
      </a:lvl8pPr>
      <a:lvl9pPr marL="1828661" algn="l" defTabSz="684161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MetaBoldLF-Roman" panose="020B0802030000020004" pitchFamily="34" charset="0"/>
        </a:defRPr>
      </a:lvl9pPr>
    </p:titleStyle>
    <p:bodyStyle>
      <a:lvl1pPr marL="169850" indent="-169850" algn="l" defTabSz="684161" rtl="0" fontAlgn="base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2724" indent="-169850" algn="l" defTabSz="684161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5598" indent="-169850" algn="l" defTabSz="684161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98472" indent="-169850" algn="l" defTabSz="684161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1346" indent="-169850" algn="l" defTabSz="684161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759" indent="-171433" algn="l" defTabSz="68573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26" indent="-171433" algn="l" defTabSz="68573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491" indent="-171433" algn="l" defTabSz="68573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355" indent="-171433" algn="l" defTabSz="68573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66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31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97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61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27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92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57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24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" y="2670372"/>
            <a:ext cx="11108618" cy="4187628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H="1">
            <a:off x="8601255" y="2670376"/>
            <a:ext cx="7302" cy="18090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134340" y="2670377"/>
            <a:ext cx="0" cy="12608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677" y="2432987"/>
            <a:ext cx="11136157" cy="31553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675" y="3931251"/>
            <a:ext cx="10131666" cy="127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8601255" y="4472624"/>
            <a:ext cx="249537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4" t="-140" r="19488"/>
          <a:stretch/>
        </p:blipFill>
        <p:spPr>
          <a:xfrm>
            <a:off x="1" y="-3411"/>
            <a:ext cx="11121469" cy="24363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4" t="-140" r="19488"/>
          <a:stretch/>
        </p:blipFill>
        <p:spPr>
          <a:xfrm>
            <a:off x="1" y="-3411"/>
            <a:ext cx="11121469" cy="2436398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12094" y="6085298"/>
            <a:ext cx="10513532" cy="582613"/>
            <a:chOff x="257175" y="6085293"/>
            <a:chExt cx="8663511" cy="582613"/>
          </a:xfrm>
        </p:grpSpPr>
        <p:pic>
          <p:nvPicPr>
            <p:cNvPr id="14" name="Picture 6" descr="gore_logo_fullcolor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3261" y="6085293"/>
              <a:ext cx="987425" cy="582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257175" y="6376599"/>
              <a:ext cx="1295400" cy="22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r>
                <a:rPr lang="en-US" sz="800" dirty="0">
                  <a:latin typeface="MetaNormalLF-Roman" panose="020B0502030000020004" pitchFamily="34" charset="0"/>
                </a:rPr>
                <a:t>W. L. Gore &amp; Associates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03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</p:sldLayoutIdLst>
  <p:timing>
    <p:tnLst>
      <p:par>
        <p:cTn id="1" dur="indefinite" restart="never" nodeType="tmRoot"/>
      </p:par>
    </p:tnLst>
  </p:timing>
  <p:txStyles>
    <p:titleStyle>
      <a:lvl1pPr algn="l" defTabSz="685731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33" indent="-171433" algn="l" defTabSz="685731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298" indent="-171433" algn="l" defTabSz="68573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163" indent="-171433" algn="l" defTabSz="68573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29" indent="-171433" algn="l" defTabSz="68573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895" indent="-171433" algn="l" defTabSz="68573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759" indent="-171433" algn="l" defTabSz="68573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26" indent="-171433" algn="l" defTabSz="68573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491" indent="-171433" algn="l" defTabSz="68573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355" indent="-171433" algn="l" defTabSz="68573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66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31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97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61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27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92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57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24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98"/>
          <a:stretch/>
        </p:blipFill>
        <p:spPr>
          <a:xfrm>
            <a:off x="763380" y="10"/>
            <a:ext cx="3472094" cy="23675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9" t="25844" r="14451" b="39570"/>
          <a:stretch/>
        </p:blipFill>
        <p:spPr>
          <a:xfrm>
            <a:off x="1" y="381000"/>
            <a:ext cx="11112253" cy="841428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12094" y="6085298"/>
            <a:ext cx="10513532" cy="582613"/>
            <a:chOff x="257175" y="6085293"/>
            <a:chExt cx="8663511" cy="582613"/>
          </a:xfrm>
        </p:grpSpPr>
        <p:pic>
          <p:nvPicPr>
            <p:cNvPr id="13" name="Picture 6" descr="gore_logo_fullcolor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3261" y="6085293"/>
              <a:ext cx="987425" cy="582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257175" y="6376599"/>
              <a:ext cx="1295400" cy="22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r>
                <a:rPr lang="en-US" sz="800" dirty="0">
                  <a:latin typeface="MetaNormalLF-Roman" panose="020B0502030000020004" pitchFamily="34" charset="0"/>
                </a:rPr>
                <a:t>W. L. Gore &amp; Associates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9080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7" r:id="rId4"/>
    <p:sldLayoutId id="2147483808" r:id="rId5"/>
  </p:sldLayoutIdLst>
  <p:timing>
    <p:tnLst>
      <p:par>
        <p:cTn id="1" dur="indefinite" restart="never" nodeType="tmRoot"/>
      </p:par>
    </p:tnLst>
  </p:timing>
  <p:hf sldNum="0" hdr="0"/>
  <p:txStyles>
    <p:titleStyle>
      <a:lvl1pPr algn="l" defTabSz="685731" rtl="0" eaLnBrk="1" latinLnBrk="0" hangingPunct="1">
        <a:lnSpc>
          <a:spcPct val="90000"/>
        </a:lnSpc>
        <a:spcBef>
          <a:spcPct val="0"/>
        </a:spcBef>
        <a:buNone/>
        <a:defRPr sz="3300" kern="1200" baseline="0">
          <a:solidFill>
            <a:schemeClr val="bg1"/>
          </a:solidFill>
          <a:effectLst>
            <a:outerShdw blurRad="11684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71433" indent="-171433" algn="l" defTabSz="685731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298" indent="-171433" algn="l" defTabSz="68573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163" indent="-171433" algn="l" defTabSz="68573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29" indent="-171433" algn="l" defTabSz="68573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895" indent="-171433" algn="l" defTabSz="68573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759" indent="-171433" algn="l" defTabSz="68573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26" indent="-171433" algn="l" defTabSz="68573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491" indent="-171433" algn="l" defTabSz="68573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355" indent="-171433" algn="l" defTabSz="68573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66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31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97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61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27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92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57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24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40" userDrawn="1">
          <p15:clr>
            <a:srgbClr val="F26B43"/>
          </p15:clr>
        </p15:guide>
        <p15:guide id="2" orient="horz" pos="4128" userDrawn="1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9" t="33482" r="14451" b="56965"/>
          <a:stretch/>
        </p:blipFill>
        <p:spPr>
          <a:xfrm>
            <a:off x="1" y="0"/>
            <a:ext cx="11112253" cy="23241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12094" y="6085298"/>
            <a:ext cx="10513532" cy="582613"/>
            <a:chOff x="257175" y="6085293"/>
            <a:chExt cx="8663511" cy="582613"/>
          </a:xfrm>
        </p:grpSpPr>
        <p:pic>
          <p:nvPicPr>
            <p:cNvPr id="11" name="Picture 6" descr="gore_logo_fullcolor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3261" y="6085293"/>
              <a:ext cx="987425" cy="582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257175" y="6376599"/>
              <a:ext cx="1295400" cy="22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r>
                <a:rPr lang="en-US" sz="800" dirty="0">
                  <a:latin typeface="MetaNormalLF-Roman" panose="020B0502030000020004" pitchFamily="34" charset="0"/>
                </a:rPr>
                <a:t>W. L. Gore &amp; Associates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8206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</p:sldLayoutIdLst>
  <p:timing>
    <p:tnLst>
      <p:par>
        <p:cTn id="1" dur="indefinite" restart="never" nodeType="tmRoot"/>
      </p:par>
    </p:tnLst>
  </p:timing>
  <p:hf sldNum="0" hdr="0"/>
  <p:txStyles>
    <p:titleStyle>
      <a:lvl1pPr algn="l" defTabSz="685731" rtl="0" eaLnBrk="1" latinLnBrk="0" hangingPunct="1">
        <a:lnSpc>
          <a:spcPct val="90000"/>
        </a:lnSpc>
        <a:spcBef>
          <a:spcPct val="0"/>
        </a:spcBef>
        <a:buNone/>
        <a:defRPr sz="33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33" indent="-171433" algn="l" defTabSz="685731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298" indent="-171433" algn="l" defTabSz="68573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163" indent="-171433" algn="l" defTabSz="68573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29" indent="-171433" algn="l" defTabSz="68573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895" indent="-171433" algn="l" defTabSz="68573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759" indent="-171433" algn="l" defTabSz="68573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26" indent="-171433" algn="l" defTabSz="68573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491" indent="-171433" algn="l" defTabSz="68573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355" indent="-171433" algn="l" defTabSz="68573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66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31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97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61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27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92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57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24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3175"/>
            <a:ext cx="11096625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 dirty="0"/>
          </a:p>
        </p:txBody>
      </p:sp>
      <p:grpSp>
        <p:nvGrpSpPr>
          <p:cNvPr id="2051" name="Group 6"/>
          <p:cNvGrpSpPr>
            <a:grpSpLocks/>
          </p:cNvGrpSpPr>
          <p:nvPr/>
        </p:nvGrpSpPr>
        <p:grpSpPr bwMode="auto">
          <a:xfrm>
            <a:off x="235034" y="6084888"/>
            <a:ext cx="10632340" cy="582612"/>
            <a:chOff x="257175" y="6085292"/>
            <a:chExt cx="11683801" cy="582613"/>
          </a:xfrm>
        </p:grpSpPr>
        <p:pic>
          <p:nvPicPr>
            <p:cNvPr id="2053" name="Picture 6" descr="gore_logo_fullcolor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53551" y="6085292"/>
              <a:ext cx="987425" cy="582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4" name="Rectangle 9"/>
            <p:cNvSpPr>
              <a:spLocks noChangeArrowheads="1"/>
            </p:cNvSpPr>
            <p:nvPr/>
          </p:nvSpPr>
          <p:spPr bwMode="auto">
            <a:xfrm>
              <a:off x="257175" y="6377393"/>
              <a:ext cx="1295613" cy="22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en-US" sz="600" dirty="0" smtClean="0">
                  <a:latin typeface="MetaNormalLF-Roman" panose="020B0502030000020004" pitchFamily="34" charset="0"/>
                </a:rPr>
                <a:t>W. L. Gore &amp; Associates</a:t>
              </a:r>
            </a:p>
          </p:txBody>
        </p:sp>
      </p:grpSp>
      <p:pic>
        <p:nvPicPr>
          <p:cNvPr id="2052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21" t="16956" b="72626"/>
          <a:stretch>
            <a:fillRect/>
          </a:stretch>
        </p:blipFill>
        <p:spPr bwMode="auto">
          <a:xfrm>
            <a:off x="558685" y="-4763"/>
            <a:ext cx="9979257" cy="121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</p:sldLayoutIdLst>
  <p:timing>
    <p:tnLst>
      <p:par>
        <p:cTn id="1" dur="indefinite" restart="never" nodeType="tmRoot"/>
      </p:par>
    </p:tnLst>
  </p:timing>
  <p:hf sldNum="0" hdr="0"/>
  <p:txStyles>
    <p:titleStyle>
      <a:lvl1pPr algn="l" defTabSz="68574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bg1"/>
          </a:solidFill>
          <a:effectLst>
            <a:outerShdw blurRad="11684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l" defTabSz="68574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bg1"/>
          </a:solidFill>
          <a:latin typeface="MetaBoldLF-Roman" panose="020B0802030000020004" pitchFamily="34" charset="0"/>
        </a:defRPr>
      </a:lvl2pPr>
      <a:lvl3pPr algn="l" defTabSz="68574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bg1"/>
          </a:solidFill>
          <a:latin typeface="MetaBoldLF-Roman" panose="020B0802030000020004" pitchFamily="34" charset="0"/>
        </a:defRPr>
      </a:lvl3pPr>
      <a:lvl4pPr algn="l" defTabSz="68574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bg1"/>
          </a:solidFill>
          <a:latin typeface="MetaBoldLF-Roman" panose="020B0802030000020004" pitchFamily="34" charset="0"/>
        </a:defRPr>
      </a:lvl4pPr>
      <a:lvl5pPr algn="l" defTabSz="68574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bg1"/>
          </a:solidFill>
          <a:latin typeface="MetaBoldLF-Roman" panose="020B0802030000020004" pitchFamily="34" charset="0"/>
        </a:defRPr>
      </a:lvl5pPr>
      <a:lvl6pPr marL="457165" algn="l" defTabSz="685748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bg1"/>
          </a:solidFill>
          <a:latin typeface="MetaBoldLF-Roman" panose="020B0802030000020004" pitchFamily="34" charset="0"/>
        </a:defRPr>
      </a:lvl6pPr>
      <a:lvl7pPr marL="914330" algn="l" defTabSz="685748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bg1"/>
          </a:solidFill>
          <a:latin typeface="MetaBoldLF-Roman" panose="020B0802030000020004" pitchFamily="34" charset="0"/>
        </a:defRPr>
      </a:lvl7pPr>
      <a:lvl8pPr marL="1371496" algn="l" defTabSz="685748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bg1"/>
          </a:solidFill>
          <a:latin typeface="MetaBoldLF-Roman" panose="020B0802030000020004" pitchFamily="34" charset="0"/>
        </a:defRPr>
      </a:lvl8pPr>
      <a:lvl9pPr marL="1828661" algn="l" defTabSz="685748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bg1"/>
          </a:solidFill>
          <a:latin typeface="MetaBoldLF-Roman" panose="020B0802030000020004" pitchFamily="34" charset="0"/>
        </a:defRPr>
      </a:lvl9pPr>
    </p:titleStyle>
    <p:bodyStyle>
      <a:lvl1pPr marL="171437" indent="-171437" algn="l" defTabSz="685748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11" indent="-171437" algn="l" defTabSz="685748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185" indent="-171437" algn="l" defTabSz="685748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59" indent="-171437" algn="l" defTabSz="685748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33" indent="-171437" algn="l" defTabSz="685748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06" indent="-171437" algn="l" defTabSz="68574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0" indent="-171437" algn="l" defTabSz="68574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5" indent="-171437" algn="l" defTabSz="68574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29" indent="-171437" algn="l" defTabSz="68574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4" algn="l" defTabSz="68574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8" algn="l" defTabSz="68574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1" algn="l" defTabSz="68574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6" algn="l" defTabSz="68574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0" algn="l" defTabSz="68574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4" algn="l" defTabSz="68574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18" algn="l" defTabSz="68574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1" algn="l" defTabSz="68574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" y="2"/>
            <a:ext cx="11115890" cy="2333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 dirty="0"/>
          </a:p>
        </p:txBody>
      </p:sp>
      <p:grpSp>
        <p:nvGrpSpPr>
          <p:cNvPr id="3075" name="Group 5"/>
          <p:cNvGrpSpPr>
            <a:grpSpLocks/>
          </p:cNvGrpSpPr>
          <p:nvPr/>
        </p:nvGrpSpPr>
        <p:grpSpPr bwMode="auto">
          <a:xfrm>
            <a:off x="235034" y="6084888"/>
            <a:ext cx="10632340" cy="582612"/>
            <a:chOff x="257175" y="6085292"/>
            <a:chExt cx="11683801" cy="582613"/>
          </a:xfrm>
        </p:grpSpPr>
        <p:pic>
          <p:nvPicPr>
            <p:cNvPr id="3076" name="Picture 6" descr="gore_logo_fullcolor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53551" y="6085292"/>
              <a:ext cx="987425" cy="582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7" name="Rectangle 9"/>
            <p:cNvSpPr>
              <a:spLocks noChangeArrowheads="1"/>
            </p:cNvSpPr>
            <p:nvPr/>
          </p:nvSpPr>
          <p:spPr bwMode="auto">
            <a:xfrm>
              <a:off x="257175" y="6377393"/>
              <a:ext cx="1295613" cy="22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en-US" sz="600" dirty="0" smtClean="0">
                  <a:latin typeface="MetaNormalLF-Roman" panose="020B0502030000020004" pitchFamily="34" charset="0"/>
                </a:rPr>
                <a:t>W. L. Gore &amp; Associates</a:t>
              </a: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</p:sldLayoutIdLst>
  <p:timing>
    <p:tnLst>
      <p:par>
        <p:cTn id="1" dur="indefinite" restart="never" nodeType="tmRoot"/>
      </p:par>
    </p:tnLst>
  </p:timing>
  <p:hf sldNum="0" hdr="0"/>
  <p:txStyles>
    <p:titleStyle>
      <a:lvl1pPr algn="l" defTabSz="68574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74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MetaBoldLF-Roman" panose="020B0802030000020004" pitchFamily="34" charset="0"/>
        </a:defRPr>
      </a:lvl2pPr>
      <a:lvl3pPr algn="l" defTabSz="68574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MetaBoldLF-Roman" panose="020B0802030000020004" pitchFamily="34" charset="0"/>
        </a:defRPr>
      </a:lvl3pPr>
      <a:lvl4pPr algn="l" defTabSz="68574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MetaBoldLF-Roman" panose="020B0802030000020004" pitchFamily="34" charset="0"/>
        </a:defRPr>
      </a:lvl4pPr>
      <a:lvl5pPr algn="l" defTabSz="68574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MetaBoldLF-Roman" panose="020B0802030000020004" pitchFamily="34" charset="0"/>
        </a:defRPr>
      </a:lvl5pPr>
      <a:lvl6pPr marL="457165" algn="l" defTabSz="685748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MetaBoldLF-Roman" panose="020B0802030000020004" pitchFamily="34" charset="0"/>
        </a:defRPr>
      </a:lvl6pPr>
      <a:lvl7pPr marL="914330" algn="l" defTabSz="685748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MetaBoldLF-Roman" panose="020B0802030000020004" pitchFamily="34" charset="0"/>
        </a:defRPr>
      </a:lvl7pPr>
      <a:lvl8pPr marL="1371496" algn="l" defTabSz="685748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MetaBoldLF-Roman" panose="020B0802030000020004" pitchFamily="34" charset="0"/>
        </a:defRPr>
      </a:lvl8pPr>
      <a:lvl9pPr marL="1828661" algn="l" defTabSz="685748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MetaBoldLF-Roman" panose="020B0802030000020004" pitchFamily="34" charset="0"/>
        </a:defRPr>
      </a:lvl9pPr>
    </p:titleStyle>
    <p:bodyStyle>
      <a:lvl1pPr marL="171437" indent="-171437" algn="l" defTabSz="685748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11" indent="-171437" algn="l" defTabSz="685748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185" indent="-171437" algn="l" defTabSz="685748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59" indent="-171437" algn="l" defTabSz="685748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33" indent="-171437" algn="l" defTabSz="685748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06" indent="-171437" algn="l" defTabSz="68574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0" indent="-171437" algn="l" defTabSz="68574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5" indent="-171437" algn="l" defTabSz="68574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29" indent="-171437" algn="l" defTabSz="68574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4" algn="l" defTabSz="68574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8" algn="l" defTabSz="68574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1" algn="l" defTabSz="68574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6" algn="l" defTabSz="68574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0" algn="l" defTabSz="68574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4" algn="l" defTabSz="68574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18" algn="l" defTabSz="68574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1" algn="l" defTabSz="68574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588"/>
            <a:ext cx="11096625" cy="6858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570" dirty="0"/>
          </a:p>
        </p:txBody>
      </p:sp>
      <p:grpSp>
        <p:nvGrpSpPr>
          <p:cNvPr id="4099" name="Group 5"/>
          <p:cNvGrpSpPr>
            <a:grpSpLocks/>
          </p:cNvGrpSpPr>
          <p:nvPr/>
        </p:nvGrpSpPr>
        <p:grpSpPr bwMode="auto">
          <a:xfrm>
            <a:off x="471992" y="6429380"/>
            <a:ext cx="10277863" cy="246063"/>
            <a:chOff x="519113" y="15239222"/>
            <a:chExt cx="11291886" cy="582613"/>
          </a:xfrm>
        </p:grpSpPr>
        <p:pic>
          <p:nvPicPr>
            <p:cNvPr id="4101" name="Picture 6" descr="gore_logo_fullcolor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23574" y="15239222"/>
              <a:ext cx="987425" cy="582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519113" y="15532407"/>
              <a:ext cx="1295339" cy="2255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>
                <a:defRPr/>
              </a:pPr>
              <a:r>
                <a:rPr lang="en-US" sz="338" dirty="0">
                  <a:latin typeface="MetaNormalLF-Roman" panose="020B0502030000020004" pitchFamily="34" charset="0"/>
                </a:rPr>
                <a:t>W. L. Gore &amp; Associates</a:t>
              </a:r>
            </a:p>
          </p:txBody>
        </p:sp>
      </p:grpSp>
      <p:pic>
        <p:nvPicPr>
          <p:cNvPr id="4100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25089" r="-3" b="22993"/>
          <a:stretch>
            <a:fillRect/>
          </a:stretch>
        </p:blipFill>
        <p:spPr bwMode="auto">
          <a:xfrm>
            <a:off x="-3199913" y="-1588"/>
            <a:ext cx="13949768" cy="682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90" r:id="rId4"/>
    <p:sldLayoutId id="2147483791" r:id="rId5"/>
  </p:sldLayoutIdLst>
  <p:txStyles>
    <p:titleStyle>
      <a:lvl1pPr algn="l" defTabSz="28890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28890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MetaBoldLF-Roman" panose="020B0802030000020004" pitchFamily="34" charset="0"/>
        </a:defRPr>
      </a:lvl2pPr>
      <a:lvl3pPr algn="l" defTabSz="28890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MetaBoldLF-Roman" panose="020B0802030000020004" pitchFamily="34" charset="0"/>
        </a:defRPr>
      </a:lvl3pPr>
      <a:lvl4pPr algn="l" defTabSz="28890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MetaBoldLF-Roman" panose="020B0802030000020004" pitchFamily="34" charset="0"/>
        </a:defRPr>
      </a:lvl4pPr>
      <a:lvl5pPr algn="l" defTabSz="28890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MetaBoldLF-Roman" panose="020B0802030000020004" pitchFamily="34" charset="0"/>
        </a:defRPr>
      </a:lvl5pPr>
      <a:lvl6pPr marL="457165" algn="l" defTabSz="288903" rtl="0" fontAlgn="base">
        <a:lnSpc>
          <a:spcPct val="9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MetaBoldLF-Roman" panose="020B0802030000020004" pitchFamily="34" charset="0"/>
        </a:defRPr>
      </a:lvl6pPr>
      <a:lvl7pPr marL="914330" algn="l" defTabSz="288903" rtl="0" fontAlgn="base">
        <a:lnSpc>
          <a:spcPct val="9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MetaBoldLF-Roman" panose="020B0802030000020004" pitchFamily="34" charset="0"/>
        </a:defRPr>
      </a:lvl7pPr>
      <a:lvl8pPr marL="1371496" algn="l" defTabSz="288903" rtl="0" fontAlgn="base">
        <a:lnSpc>
          <a:spcPct val="9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MetaBoldLF-Roman" panose="020B0802030000020004" pitchFamily="34" charset="0"/>
        </a:defRPr>
      </a:lvl8pPr>
      <a:lvl9pPr marL="1828661" algn="l" defTabSz="288903" rtl="0" fontAlgn="base">
        <a:lnSpc>
          <a:spcPct val="9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MetaBoldLF-Roman" panose="020B0802030000020004" pitchFamily="34" charset="0"/>
        </a:defRPr>
      </a:lvl9pPr>
    </p:titleStyle>
    <p:bodyStyle>
      <a:lvl1pPr marL="71433" indent="-71433" algn="l" defTabSz="288903" rtl="0" eaLnBrk="0" fontAlgn="base" hangingPunct="0">
        <a:lnSpc>
          <a:spcPct val="90000"/>
        </a:lnSpc>
        <a:spcBef>
          <a:spcPts val="313"/>
        </a:spcBef>
        <a:spcAft>
          <a:spcPct val="0"/>
        </a:spcAft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15884" indent="-71433" algn="l" defTabSz="288903" rtl="0" eaLnBrk="0" fontAlgn="base" hangingPunct="0">
        <a:lnSpc>
          <a:spcPct val="90000"/>
        </a:lnSpc>
        <a:spcBef>
          <a:spcPts val="163"/>
        </a:spcBef>
        <a:spcAft>
          <a:spcPct val="0"/>
        </a:spcAft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36" indent="-71433" algn="l" defTabSz="288903" rtl="0" eaLnBrk="0" fontAlgn="base" hangingPunct="0">
        <a:lnSpc>
          <a:spcPct val="90000"/>
        </a:lnSpc>
        <a:spcBef>
          <a:spcPts val="163"/>
        </a:spcBef>
        <a:spcAft>
          <a:spcPct val="0"/>
        </a:spcAft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3pPr>
      <a:lvl4pPr marL="504787" indent="-71433" algn="l" defTabSz="288903" rtl="0" eaLnBrk="0" fontAlgn="base" hangingPunct="0">
        <a:lnSpc>
          <a:spcPct val="90000"/>
        </a:lnSpc>
        <a:spcBef>
          <a:spcPts val="163"/>
        </a:spcBef>
        <a:spcAft>
          <a:spcPct val="0"/>
        </a:spcAft>
        <a:buFont typeface="Arial" panose="020B0604020202020204" pitchFamily="34" charset="0"/>
        <a:buChar char="•"/>
        <a:defRPr sz="500" kern="1200">
          <a:solidFill>
            <a:schemeClr val="tx1"/>
          </a:solidFill>
          <a:latin typeface="+mn-lt"/>
          <a:ea typeface="+mn-ea"/>
          <a:cs typeface="+mn-cs"/>
        </a:defRPr>
      </a:lvl4pPr>
      <a:lvl5pPr marL="650826" indent="-71433" algn="l" defTabSz="288903" rtl="0" eaLnBrk="0" fontAlgn="base" hangingPunct="0">
        <a:lnSpc>
          <a:spcPct val="90000"/>
        </a:lnSpc>
        <a:spcBef>
          <a:spcPts val="163"/>
        </a:spcBef>
        <a:spcAft>
          <a:spcPct val="0"/>
        </a:spcAft>
        <a:buFont typeface="Arial" panose="020B0604020202020204" pitchFamily="34" charset="0"/>
        <a:buChar char="•"/>
        <a:defRPr sz="500" kern="1200">
          <a:solidFill>
            <a:schemeClr val="tx1"/>
          </a:solidFill>
          <a:latin typeface="+mn-lt"/>
          <a:ea typeface="+mn-ea"/>
          <a:cs typeface="+mn-cs"/>
        </a:defRPr>
      </a:lvl5pPr>
      <a:lvl6pPr marL="795621" indent="-72330" algn="l" defTabSz="289317" rtl="0" eaLnBrk="1" latinLnBrk="0" hangingPunct="1">
        <a:lnSpc>
          <a:spcPct val="90000"/>
        </a:lnSpc>
        <a:spcBef>
          <a:spcPts val="158"/>
        </a:spcBef>
        <a:buFont typeface="Arial" panose="020B0604020202020204" pitchFamily="34" charset="0"/>
        <a:buChar char="•"/>
        <a:defRPr sz="570" kern="1200">
          <a:solidFill>
            <a:schemeClr val="tx1"/>
          </a:solidFill>
          <a:latin typeface="+mn-lt"/>
          <a:ea typeface="+mn-ea"/>
          <a:cs typeface="+mn-cs"/>
        </a:defRPr>
      </a:lvl6pPr>
      <a:lvl7pPr marL="940280" indent="-72330" algn="l" defTabSz="289317" rtl="0" eaLnBrk="1" latinLnBrk="0" hangingPunct="1">
        <a:lnSpc>
          <a:spcPct val="90000"/>
        </a:lnSpc>
        <a:spcBef>
          <a:spcPts val="158"/>
        </a:spcBef>
        <a:buFont typeface="Arial" panose="020B0604020202020204" pitchFamily="34" charset="0"/>
        <a:buChar char="•"/>
        <a:defRPr sz="570" kern="1200">
          <a:solidFill>
            <a:schemeClr val="tx1"/>
          </a:solidFill>
          <a:latin typeface="+mn-lt"/>
          <a:ea typeface="+mn-ea"/>
          <a:cs typeface="+mn-cs"/>
        </a:defRPr>
      </a:lvl7pPr>
      <a:lvl8pPr marL="1084939" indent="-72330" algn="l" defTabSz="289317" rtl="0" eaLnBrk="1" latinLnBrk="0" hangingPunct="1">
        <a:lnSpc>
          <a:spcPct val="90000"/>
        </a:lnSpc>
        <a:spcBef>
          <a:spcPts val="158"/>
        </a:spcBef>
        <a:buFont typeface="Arial" panose="020B0604020202020204" pitchFamily="34" charset="0"/>
        <a:buChar char="•"/>
        <a:defRPr sz="570" kern="1200">
          <a:solidFill>
            <a:schemeClr val="tx1"/>
          </a:solidFill>
          <a:latin typeface="+mn-lt"/>
          <a:ea typeface="+mn-ea"/>
          <a:cs typeface="+mn-cs"/>
        </a:defRPr>
      </a:lvl8pPr>
      <a:lvl9pPr marL="1229598" indent="-72330" algn="l" defTabSz="289317" rtl="0" eaLnBrk="1" latinLnBrk="0" hangingPunct="1">
        <a:lnSpc>
          <a:spcPct val="90000"/>
        </a:lnSpc>
        <a:spcBef>
          <a:spcPts val="158"/>
        </a:spcBef>
        <a:buFont typeface="Arial" panose="020B0604020202020204" pitchFamily="34" charset="0"/>
        <a:buChar char="•"/>
        <a:defRPr sz="5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9317" rtl="0" eaLnBrk="1" latinLnBrk="0" hangingPunct="1">
        <a:defRPr sz="570" kern="1200">
          <a:solidFill>
            <a:schemeClr val="tx1"/>
          </a:solidFill>
          <a:latin typeface="+mn-lt"/>
          <a:ea typeface="+mn-ea"/>
          <a:cs typeface="+mn-cs"/>
        </a:defRPr>
      </a:lvl1pPr>
      <a:lvl2pPr marL="144659" algn="l" defTabSz="289317" rtl="0" eaLnBrk="1" latinLnBrk="0" hangingPunct="1">
        <a:defRPr sz="570" kern="1200">
          <a:solidFill>
            <a:schemeClr val="tx1"/>
          </a:solidFill>
          <a:latin typeface="+mn-lt"/>
          <a:ea typeface="+mn-ea"/>
          <a:cs typeface="+mn-cs"/>
        </a:defRPr>
      </a:lvl2pPr>
      <a:lvl3pPr marL="289317" algn="l" defTabSz="289317" rtl="0" eaLnBrk="1" latinLnBrk="0" hangingPunct="1">
        <a:defRPr sz="570" kern="1200">
          <a:solidFill>
            <a:schemeClr val="tx1"/>
          </a:solidFill>
          <a:latin typeface="+mn-lt"/>
          <a:ea typeface="+mn-ea"/>
          <a:cs typeface="+mn-cs"/>
        </a:defRPr>
      </a:lvl3pPr>
      <a:lvl4pPr marL="433976" algn="l" defTabSz="289317" rtl="0" eaLnBrk="1" latinLnBrk="0" hangingPunct="1">
        <a:defRPr sz="570" kern="1200">
          <a:solidFill>
            <a:schemeClr val="tx1"/>
          </a:solidFill>
          <a:latin typeface="+mn-lt"/>
          <a:ea typeface="+mn-ea"/>
          <a:cs typeface="+mn-cs"/>
        </a:defRPr>
      </a:lvl4pPr>
      <a:lvl5pPr marL="578634" algn="l" defTabSz="289317" rtl="0" eaLnBrk="1" latinLnBrk="0" hangingPunct="1">
        <a:defRPr sz="570" kern="1200">
          <a:solidFill>
            <a:schemeClr val="tx1"/>
          </a:solidFill>
          <a:latin typeface="+mn-lt"/>
          <a:ea typeface="+mn-ea"/>
          <a:cs typeface="+mn-cs"/>
        </a:defRPr>
      </a:lvl5pPr>
      <a:lvl6pPr marL="723293" algn="l" defTabSz="289317" rtl="0" eaLnBrk="1" latinLnBrk="0" hangingPunct="1">
        <a:defRPr sz="570" kern="1200">
          <a:solidFill>
            <a:schemeClr val="tx1"/>
          </a:solidFill>
          <a:latin typeface="+mn-lt"/>
          <a:ea typeface="+mn-ea"/>
          <a:cs typeface="+mn-cs"/>
        </a:defRPr>
      </a:lvl6pPr>
      <a:lvl7pPr marL="867951" algn="l" defTabSz="289317" rtl="0" eaLnBrk="1" latinLnBrk="0" hangingPunct="1">
        <a:defRPr sz="570" kern="1200">
          <a:solidFill>
            <a:schemeClr val="tx1"/>
          </a:solidFill>
          <a:latin typeface="+mn-lt"/>
          <a:ea typeface="+mn-ea"/>
          <a:cs typeface="+mn-cs"/>
        </a:defRPr>
      </a:lvl7pPr>
      <a:lvl8pPr marL="1012610" algn="l" defTabSz="289317" rtl="0" eaLnBrk="1" latinLnBrk="0" hangingPunct="1">
        <a:defRPr sz="570" kern="1200">
          <a:solidFill>
            <a:schemeClr val="tx1"/>
          </a:solidFill>
          <a:latin typeface="+mn-lt"/>
          <a:ea typeface="+mn-ea"/>
          <a:cs typeface="+mn-cs"/>
        </a:defRPr>
      </a:lvl8pPr>
      <a:lvl9pPr marL="1157268" algn="l" defTabSz="289317" rtl="0" eaLnBrk="1" latinLnBrk="0" hangingPunct="1">
        <a:defRPr sz="5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2" t="2505" r="5099" b="27068"/>
          <a:stretch>
            <a:fillRect/>
          </a:stretch>
        </p:blipFill>
        <p:spPr bwMode="auto">
          <a:xfrm>
            <a:off x="3" y="234950"/>
            <a:ext cx="11092772" cy="661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2"/>
            <a:ext cx="11096625" cy="2333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 dirty="0"/>
          </a:p>
        </p:txBody>
      </p:sp>
      <p:grpSp>
        <p:nvGrpSpPr>
          <p:cNvPr id="5124" name="Group 8"/>
          <p:cNvGrpSpPr>
            <a:grpSpLocks/>
          </p:cNvGrpSpPr>
          <p:nvPr/>
        </p:nvGrpSpPr>
        <p:grpSpPr bwMode="auto">
          <a:xfrm>
            <a:off x="235034" y="6084888"/>
            <a:ext cx="10632340" cy="582612"/>
            <a:chOff x="257175" y="6085292"/>
            <a:chExt cx="11683801" cy="582613"/>
          </a:xfrm>
        </p:grpSpPr>
        <p:pic>
          <p:nvPicPr>
            <p:cNvPr id="5128" name="Picture 6" descr="gore_logo_fullcolor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53551" y="6085292"/>
              <a:ext cx="987425" cy="582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9" name="Rectangle 10"/>
            <p:cNvSpPr>
              <a:spLocks noChangeArrowheads="1"/>
            </p:cNvSpPr>
            <p:nvPr/>
          </p:nvSpPr>
          <p:spPr bwMode="auto">
            <a:xfrm>
              <a:off x="257175" y="6377393"/>
              <a:ext cx="1295613" cy="22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en-US" sz="600" dirty="0" smtClean="0">
                  <a:latin typeface="MetaNormalLF-Roman" panose="020B0502030000020004" pitchFamily="34" charset="0"/>
                </a:rPr>
                <a:t>W. L. Gore &amp; Associates</a:t>
              </a:r>
            </a:p>
          </p:txBody>
        </p:sp>
      </p:grpSp>
      <p:grpSp>
        <p:nvGrpSpPr>
          <p:cNvPr id="5125" name="Group 7"/>
          <p:cNvGrpSpPr>
            <a:grpSpLocks/>
          </p:cNvGrpSpPr>
          <p:nvPr/>
        </p:nvGrpSpPr>
        <p:grpSpPr bwMode="auto">
          <a:xfrm>
            <a:off x="235034" y="6084888"/>
            <a:ext cx="10632340" cy="582612"/>
            <a:chOff x="257175" y="6085292"/>
            <a:chExt cx="11683801" cy="582613"/>
          </a:xfrm>
        </p:grpSpPr>
        <p:pic>
          <p:nvPicPr>
            <p:cNvPr id="5126" name="Picture 6" descr="gore_logo_fullcolor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53551" y="6085292"/>
              <a:ext cx="987425" cy="582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7" name="Rectangle 12"/>
            <p:cNvSpPr>
              <a:spLocks noChangeArrowheads="1"/>
            </p:cNvSpPr>
            <p:nvPr/>
          </p:nvSpPr>
          <p:spPr bwMode="auto">
            <a:xfrm>
              <a:off x="257175" y="6377393"/>
              <a:ext cx="1295613" cy="22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en-US" sz="600" dirty="0" smtClean="0">
                  <a:latin typeface="MetaNormalLF-Roman" panose="020B0502030000020004" pitchFamily="34" charset="0"/>
                </a:rPr>
                <a:t>W. L. Gore &amp; Associates</a:t>
              </a: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92" r:id="rId3"/>
    <p:sldLayoutId id="2147483793" r:id="rId4"/>
  </p:sldLayoutIdLst>
  <p:timing>
    <p:tnLst>
      <p:par>
        <p:cTn id="1" dur="indefinite" restart="never" nodeType="tmRoot"/>
      </p:par>
    </p:tnLst>
  </p:timing>
  <p:txStyles>
    <p:titleStyle>
      <a:lvl1pPr algn="l" defTabSz="68574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74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MetaBoldLF-Roman" panose="020B0802030000020004" pitchFamily="34" charset="0"/>
        </a:defRPr>
      </a:lvl2pPr>
      <a:lvl3pPr algn="l" defTabSz="68574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MetaBoldLF-Roman" panose="020B0802030000020004" pitchFamily="34" charset="0"/>
        </a:defRPr>
      </a:lvl3pPr>
      <a:lvl4pPr algn="l" defTabSz="68574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MetaBoldLF-Roman" panose="020B0802030000020004" pitchFamily="34" charset="0"/>
        </a:defRPr>
      </a:lvl4pPr>
      <a:lvl5pPr algn="l" defTabSz="68574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MetaBoldLF-Roman" panose="020B0802030000020004" pitchFamily="34" charset="0"/>
        </a:defRPr>
      </a:lvl5pPr>
      <a:lvl6pPr marL="457165" algn="l" defTabSz="685748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MetaBoldLF-Roman" panose="020B0802030000020004" pitchFamily="34" charset="0"/>
        </a:defRPr>
      </a:lvl6pPr>
      <a:lvl7pPr marL="914330" algn="l" defTabSz="685748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MetaBoldLF-Roman" panose="020B0802030000020004" pitchFamily="34" charset="0"/>
        </a:defRPr>
      </a:lvl7pPr>
      <a:lvl8pPr marL="1371496" algn="l" defTabSz="685748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MetaBoldLF-Roman" panose="020B0802030000020004" pitchFamily="34" charset="0"/>
        </a:defRPr>
      </a:lvl8pPr>
      <a:lvl9pPr marL="1828661" algn="l" defTabSz="685748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MetaBoldLF-Roman" panose="020B0802030000020004" pitchFamily="34" charset="0"/>
        </a:defRPr>
      </a:lvl9pPr>
    </p:titleStyle>
    <p:bodyStyle>
      <a:lvl1pPr marL="171437" indent="-171437" algn="l" defTabSz="685748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11" indent="-171437" algn="l" defTabSz="685748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185" indent="-171437" algn="l" defTabSz="685748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59" indent="-171437" algn="l" defTabSz="685748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33" indent="-171437" algn="l" defTabSz="685748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06" indent="-171437" algn="l" defTabSz="68574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0" indent="-171437" algn="l" defTabSz="68574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5" indent="-171437" algn="l" defTabSz="68574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29" indent="-171437" algn="l" defTabSz="68574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4" algn="l" defTabSz="68574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8" algn="l" defTabSz="68574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1" algn="l" defTabSz="68574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6" algn="l" defTabSz="68574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0" algn="l" defTabSz="68574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4" algn="l" defTabSz="68574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18" algn="l" defTabSz="68574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1" algn="l" defTabSz="68574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3175"/>
            <a:ext cx="11096625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 dirty="0"/>
          </a:p>
        </p:txBody>
      </p:sp>
      <p:grpSp>
        <p:nvGrpSpPr>
          <p:cNvPr id="6147" name="Group 6"/>
          <p:cNvGrpSpPr>
            <a:grpSpLocks/>
          </p:cNvGrpSpPr>
          <p:nvPr/>
        </p:nvGrpSpPr>
        <p:grpSpPr bwMode="auto">
          <a:xfrm>
            <a:off x="235034" y="6084888"/>
            <a:ext cx="10632340" cy="582612"/>
            <a:chOff x="257175" y="6085292"/>
            <a:chExt cx="11683801" cy="582613"/>
          </a:xfrm>
        </p:grpSpPr>
        <p:pic>
          <p:nvPicPr>
            <p:cNvPr id="6149" name="Picture 6" descr="gore_logo_fullcolor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53551" y="6085292"/>
              <a:ext cx="987425" cy="582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0" name="Rectangle 9"/>
            <p:cNvSpPr>
              <a:spLocks noChangeArrowheads="1"/>
            </p:cNvSpPr>
            <p:nvPr/>
          </p:nvSpPr>
          <p:spPr bwMode="auto">
            <a:xfrm>
              <a:off x="257175" y="6377393"/>
              <a:ext cx="1295613" cy="22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en-US" sz="600" dirty="0" smtClean="0">
                  <a:latin typeface="MetaNormalLF-Roman" panose="020B0502030000020004" pitchFamily="34" charset="0"/>
                </a:rPr>
                <a:t>W. L. Gore &amp; Associates</a:t>
              </a:r>
            </a:p>
          </p:txBody>
        </p:sp>
      </p:grpSp>
      <p:pic>
        <p:nvPicPr>
          <p:cNvPr id="614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24449" r="-2" b="25522"/>
          <a:stretch>
            <a:fillRect/>
          </a:stretch>
        </p:blipFill>
        <p:spPr bwMode="auto">
          <a:xfrm>
            <a:off x="-337137" y="5"/>
            <a:ext cx="10844254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</p:sldLayoutIdLst>
  <p:timing>
    <p:tnLst>
      <p:par>
        <p:cTn id="1" dur="indefinite" restart="never" nodeType="tmRoot"/>
      </p:par>
    </p:tnLst>
  </p:timing>
  <p:hf sldNum="0" hdr="0"/>
  <p:txStyles>
    <p:titleStyle>
      <a:lvl1pPr algn="l" defTabSz="68574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bg1"/>
          </a:solidFill>
          <a:effectLst>
            <a:outerShdw blurRad="11684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l" defTabSz="68574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bg1"/>
          </a:solidFill>
          <a:latin typeface="MetaBoldLF-Roman" panose="020B0802030000020004" pitchFamily="34" charset="0"/>
        </a:defRPr>
      </a:lvl2pPr>
      <a:lvl3pPr algn="l" defTabSz="68574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bg1"/>
          </a:solidFill>
          <a:latin typeface="MetaBoldLF-Roman" panose="020B0802030000020004" pitchFamily="34" charset="0"/>
        </a:defRPr>
      </a:lvl3pPr>
      <a:lvl4pPr algn="l" defTabSz="68574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bg1"/>
          </a:solidFill>
          <a:latin typeface="MetaBoldLF-Roman" panose="020B0802030000020004" pitchFamily="34" charset="0"/>
        </a:defRPr>
      </a:lvl4pPr>
      <a:lvl5pPr algn="l" defTabSz="68574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bg1"/>
          </a:solidFill>
          <a:latin typeface="MetaBoldLF-Roman" panose="020B0802030000020004" pitchFamily="34" charset="0"/>
        </a:defRPr>
      </a:lvl5pPr>
      <a:lvl6pPr marL="457165" algn="l" defTabSz="685748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bg1"/>
          </a:solidFill>
          <a:latin typeface="MetaBoldLF-Roman" panose="020B0802030000020004" pitchFamily="34" charset="0"/>
        </a:defRPr>
      </a:lvl6pPr>
      <a:lvl7pPr marL="914330" algn="l" defTabSz="685748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bg1"/>
          </a:solidFill>
          <a:latin typeface="MetaBoldLF-Roman" panose="020B0802030000020004" pitchFamily="34" charset="0"/>
        </a:defRPr>
      </a:lvl7pPr>
      <a:lvl8pPr marL="1371496" algn="l" defTabSz="685748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bg1"/>
          </a:solidFill>
          <a:latin typeface="MetaBoldLF-Roman" panose="020B0802030000020004" pitchFamily="34" charset="0"/>
        </a:defRPr>
      </a:lvl8pPr>
      <a:lvl9pPr marL="1828661" algn="l" defTabSz="685748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bg1"/>
          </a:solidFill>
          <a:latin typeface="MetaBoldLF-Roman" panose="020B0802030000020004" pitchFamily="34" charset="0"/>
        </a:defRPr>
      </a:lvl9pPr>
    </p:titleStyle>
    <p:bodyStyle>
      <a:lvl1pPr marL="171437" indent="-171437" algn="l" defTabSz="685748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11" indent="-171437" algn="l" defTabSz="685748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185" indent="-171437" algn="l" defTabSz="685748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59" indent="-171437" algn="l" defTabSz="685748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33" indent="-171437" algn="l" defTabSz="685748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06" indent="-171437" algn="l" defTabSz="68574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0" indent="-171437" algn="l" defTabSz="68574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5" indent="-171437" algn="l" defTabSz="68574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29" indent="-171437" algn="l" defTabSz="68574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4" algn="l" defTabSz="68574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8" algn="l" defTabSz="68574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1" algn="l" defTabSz="68574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6" algn="l" defTabSz="68574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0" algn="l" defTabSz="68574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4" algn="l" defTabSz="68574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18" algn="l" defTabSz="68574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1" algn="l" defTabSz="68574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" y="2"/>
            <a:ext cx="11115890" cy="2333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 dirty="0"/>
          </a:p>
        </p:txBody>
      </p:sp>
      <p:grpSp>
        <p:nvGrpSpPr>
          <p:cNvPr id="7171" name="Group 5"/>
          <p:cNvGrpSpPr>
            <a:grpSpLocks/>
          </p:cNvGrpSpPr>
          <p:nvPr/>
        </p:nvGrpSpPr>
        <p:grpSpPr bwMode="auto">
          <a:xfrm>
            <a:off x="235034" y="6084888"/>
            <a:ext cx="10632340" cy="582612"/>
            <a:chOff x="257175" y="6085292"/>
            <a:chExt cx="11683801" cy="582613"/>
          </a:xfrm>
        </p:grpSpPr>
        <p:pic>
          <p:nvPicPr>
            <p:cNvPr id="7172" name="Picture 6" descr="gore_logo_fullcolor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53551" y="6085292"/>
              <a:ext cx="987425" cy="582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73" name="Rectangle 9"/>
            <p:cNvSpPr>
              <a:spLocks noChangeArrowheads="1"/>
            </p:cNvSpPr>
            <p:nvPr/>
          </p:nvSpPr>
          <p:spPr bwMode="auto">
            <a:xfrm>
              <a:off x="257175" y="6377393"/>
              <a:ext cx="1295613" cy="22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en-US" sz="600" dirty="0" smtClean="0">
                  <a:latin typeface="MetaNormalLF-Roman" panose="020B0502030000020004" pitchFamily="34" charset="0"/>
                </a:rPr>
                <a:t>W. L. Gore &amp; Associates</a:t>
              </a: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</p:sldLayoutIdLst>
  <p:timing>
    <p:tnLst>
      <p:par>
        <p:cTn id="1" dur="indefinite" restart="never" nodeType="tmRoot"/>
      </p:par>
    </p:tnLst>
  </p:timing>
  <p:hf sldNum="0" hdr="0"/>
  <p:txStyles>
    <p:titleStyle>
      <a:lvl1pPr algn="l" defTabSz="68574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74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MetaBoldLF-Roman" panose="020B0802030000020004" pitchFamily="34" charset="0"/>
        </a:defRPr>
      </a:lvl2pPr>
      <a:lvl3pPr algn="l" defTabSz="68574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MetaBoldLF-Roman" panose="020B0802030000020004" pitchFamily="34" charset="0"/>
        </a:defRPr>
      </a:lvl3pPr>
      <a:lvl4pPr algn="l" defTabSz="68574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MetaBoldLF-Roman" panose="020B0802030000020004" pitchFamily="34" charset="0"/>
        </a:defRPr>
      </a:lvl4pPr>
      <a:lvl5pPr algn="l" defTabSz="68574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MetaBoldLF-Roman" panose="020B0802030000020004" pitchFamily="34" charset="0"/>
        </a:defRPr>
      </a:lvl5pPr>
      <a:lvl6pPr marL="457165" algn="l" defTabSz="685748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MetaBoldLF-Roman" panose="020B0802030000020004" pitchFamily="34" charset="0"/>
        </a:defRPr>
      </a:lvl6pPr>
      <a:lvl7pPr marL="914330" algn="l" defTabSz="685748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MetaBoldLF-Roman" panose="020B0802030000020004" pitchFamily="34" charset="0"/>
        </a:defRPr>
      </a:lvl7pPr>
      <a:lvl8pPr marL="1371496" algn="l" defTabSz="685748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MetaBoldLF-Roman" panose="020B0802030000020004" pitchFamily="34" charset="0"/>
        </a:defRPr>
      </a:lvl8pPr>
      <a:lvl9pPr marL="1828661" algn="l" defTabSz="685748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MetaBoldLF-Roman" panose="020B0802030000020004" pitchFamily="34" charset="0"/>
        </a:defRPr>
      </a:lvl9pPr>
    </p:titleStyle>
    <p:bodyStyle>
      <a:lvl1pPr marL="171437" indent="-171437" algn="l" defTabSz="685748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11" indent="-171437" algn="l" defTabSz="685748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185" indent="-171437" algn="l" defTabSz="685748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59" indent="-171437" algn="l" defTabSz="685748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33" indent="-171437" algn="l" defTabSz="685748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06" indent="-171437" algn="l" defTabSz="68574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0" indent="-171437" algn="l" defTabSz="68574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5" indent="-171437" algn="l" defTabSz="68574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29" indent="-171437" algn="l" defTabSz="68574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4" algn="l" defTabSz="68574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8" algn="l" defTabSz="68574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1" algn="l" defTabSz="68574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6" algn="l" defTabSz="68574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0" algn="l" defTabSz="68574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4" algn="l" defTabSz="68574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18" algn="l" defTabSz="68574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1" algn="l" defTabSz="68574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747968"/>
            <a:ext cx="11096625" cy="41100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399" dirty="0"/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8601811" y="2670175"/>
            <a:ext cx="7706" cy="18097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135303" y="2670180"/>
            <a:ext cx="0" cy="12604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927" y="2433643"/>
            <a:ext cx="11094698" cy="31432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927" y="3930650"/>
            <a:ext cx="10133376" cy="127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8601811" y="4471988"/>
            <a:ext cx="24948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0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096625" cy="243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096625" cy="243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202" name="Group 15"/>
          <p:cNvGrpSpPr>
            <a:grpSpLocks/>
          </p:cNvGrpSpPr>
          <p:nvPr/>
        </p:nvGrpSpPr>
        <p:grpSpPr bwMode="auto">
          <a:xfrm>
            <a:off x="312095" y="6084888"/>
            <a:ext cx="10512897" cy="582612"/>
            <a:chOff x="257175" y="6085293"/>
            <a:chExt cx="8663511" cy="582613"/>
          </a:xfrm>
        </p:grpSpPr>
        <p:pic>
          <p:nvPicPr>
            <p:cNvPr id="8203" name="Picture 6" descr="gore_logo_fullcolor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3261" y="6085293"/>
              <a:ext cx="987425" cy="582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04" name="Rectangle 17"/>
            <p:cNvSpPr>
              <a:spLocks noChangeArrowheads="1"/>
            </p:cNvSpPr>
            <p:nvPr/>
          </p:nvSpPr>
          <p:spPr bwMode="auto">
            <a:xfrm>
              <a:off x="257175" y="6376599"/>
              <a:ext cx="1295400" cy="22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800" dirty="0">
                  <a:latin typeface="MetaNormalLF-Roman" panose="020B0502030000020004" pitchFamily="34" charset="0"/>
                </a:rPr>
                <a:t>W. L. Gore &amp; Associates</a:t>
              </a: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94" r:id="rId3"/>
    <p:sldLayoutId id="2147483780" r:id="rId4"/>
  </p:sldLayoutIdLst>
  <p:timing>
    <p:tnLst>
      <p:par>
        <p:cTn id="1" dur="indefinite" restart="never" nodeType="tmRoot"/>
      </p:par>
    </p:tnLst>
  </p:timing>
  <p:txStyles>
    <p:titleStyle>
      <a:lvl1pPr algn="l" defTabSz="684161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4161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MetaBoldLF-Roman" panose="020B0802030000020004" pitchFamily="34" charset="0"/>
        </a:defRPr>
      </a:lvl2pPr>
      <a:lvl3pPr algn="l" defTabSz="684161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MetaBoldLF-Roman" panose="020B0802030000020004" pitchFamily="34" charset="0"/>
        </a:defRPr>
      </a:lvl3pPr>
      <a:lvl4pPr algn="l" defTabSz="684161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MetaBoldLF-Roman" panose="020B0802030000020004" pitchFamily="34" charset="0"/>
        </a:defRPr>
      </a:lvl4pPr>
      <a:lvl5pPr algn="l" defTabSz="684161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MetaBoldLF-Roman" panose="020B0802030000020004" pitchFamily="34" charset="0"/>
        </a:defRPr>
      </a:lvl5pPr>
      <a:lvl6pPr marL="457165" algn="l" defTabSz="684161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MetaBoldLF-Roman" panose="020B0802030000020004" pitchFamily="34" charset="0"/>
        </a:defRPr>
      </a:lvl6pPr>
      <a:lvl7pPr marL="914330" algn="l" defTabSz="684161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MetaBoldLF-Roman" panose="020B0802030000020004" pitchFamily="34" charset="0"/>
        </a:defRPr>
      </a:lvl7pPr>
      <a:lvl8pPr marL="1371496" algn="l" defTabSz="684161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MetaBoldLF-Roman" panose="020B0802030000020004" pitchFamily="34" charset="0"/>
        </a:defRPr>
      </a:lvl8pPr>
      <a:lvl9pPr marL="1828661" algn="l" defTabSz="684161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MetaBoldLF-Roman" panose="020B0802030000020004" pitchFamily="34" charset="0"/>
        </a:defRPr>
      </a:lvl9pPr>
    </p:titleStyle>
    <p:bodyStyle>
      <a:lvl1pPr marL="169850" indent="-169850" algn="l" defTabSz="684161" rtl="0" fontAlgn="base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2724" indent="-169850" algn="l" defTabSz="684161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5598" indent="-169850" algn="l" defTabSz="684161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98472" indent="-169850" algn="l" defTabSz="684161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1346" indent="-169850" algn="l" defTabSz="684161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759" indent="-171433" algn="l" defTabSz="68573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26" indent="-171433" algn="l" defTabSz="68573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491" indent="-171433" algn="l" defTabSz="68573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355" indent="-171433" algn="l" defTabSz="68573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66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31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97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61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27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92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57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24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98"/>
          <a:stretch>
            <a:fillRect/>
          </a:stretch>
        </p:blipFill>
        <p:spPr bwMode="auto">
          <a:xfrm>
            <a:off x="762896" y="5"/>
            <a:ext cx="3473475" cy="236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11096625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220" name="Group 7"/>
          <p:cNvGrpSpPr>
            <a:grpSpLocks/>
          </p:cNvGrpSpPr>
          <p:nvPr/>
        </p:nvGrpSpPr>
        <p:grpSpPr bwMode="auto">
          <a:xfrm>
            <a:off x="312095" y="6084888"/>
            <a:ext cx="10512897" cy="582612"/>
            <a:chOff x="257175" y="6085293"/>
            <a:chExt cx="8663511" cy="582613"/>
          </a:xfrm>
        </p:grpSpPr>
        <p:pic>
          <p:nvPicPr>
            <p:cNvPr id="9221" name="Picture 6" descr="gore_logo_fullcolor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3261" y="6085293"/>
              <a:ext cx="987425" cy="582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22" name="Rectangle 13"/>
            <p:cNvSpPr>
              <a:spLocks noChangeArrowheads="1"/>
            </p:cNvSpPr>
            <p:nvPr/>
          </p:nvSpPr>
          <p:spPr bwMode="auto">
            <a:xfrm>
              <a:off x="257175" y="6376599"/>
              <a:ext cx="1295400" cy="22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800" dirty="0">
                  <a:latin typeface="MetaNormalLF-Roman" panose="020B0502030000020004" pitchFamily="34" charset="0"/>
                </a:rPr>
                <a:t>W. L. Gore &amp; Associates</a:t>
              </a: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95" r:id="rId4"/>
    <p:sldLayoutId id="2147483784" r:id="rId5"/>
  </p:sldLayoutIdLst>
  <p:timing>
    <p:tnLst>
      <p:par>
        <p:cTn id="1" dur="indefinite" restart="never" nodeType="tmRoot"/>
      </p:par>
    </p:tnLst>
  </p:timing>
  <p:hf sldNum="0" hdr="0"/>
  <p:txStyles>
    <p:titleStyle>
      <a:lvl1pPr algn="l" defTabSz="684161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bg1"/>
          </a:solidFill>
          <a:effectLst>
            <a:outerShdw blurRad="11684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l" defTabSz="684161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bg1"/>
          </a:solidFill>
          <a:latin typeface="MetaBoldLF-Roman" panose="020B0802030000020004" pitchFamily="34" charset="0"/>
        </a:defRPr>
      </a:lvl2pPr>
      <a:lvl3pPr algn="l" defTabSz="684161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bg1"/>
          </a:solidFill>
          <a:latin typeface="MetaBoldLF-Roman" panose="020B0802030000020004" pitchFamily="34" charset="0"/>
        </a:defRPr>
      </a:lvl3pPr>
      <a:lvl4pPr algn="l" defTabSz="684161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bg1"/>
          </a:solidFill>
          <a:latin typeface="MetaBoldLF-Roman" panose="020B0802030000020004" pitchFamily="34" charset="0"/>
        </a:defRPr>
      </a:lvl4pPr>
      <a:lvl5pPr algn="l" defTabSz="684161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bg1"/>
          </a:solidFill>
          <a:latin typeface="MetaBoldLF-Roman" panose="020B0802030000020004" pitchFamily="34" charset="0"/>
        </a:defRPr>
      </a:lvl5pPr>
      <a:lvl6pPr marL="457165" algn="l" defTabSz="684161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bg1"/>
          </a:solidFill>
          <a:latin typeface="MetaBoldLF-Roman" panose="020B0802030000020004" pitchFamily="34" charset="0"/>
        </a:defRPr>
      </a:lvl6pPr>
      <a:lvl7pPr marL="914330" algn="l" defTabSz="684161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bg1"/>
          </a:solidFill>
          <a:latin typeface="MetaBoldLF-Roman" panose="020B0802030000020004" pitchFamily="34" charset="0"/>
        </a:defRPr>
      </a:lvl7pPr>
      <a:lvl8pPr marL="1371496" algn="l" defTabSz="684161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bg1"/>
          </a:solidFill>
          <a:latin typeface="MetaBoldLF-Roman" panose="020B0802030000020004" pitchFamily="34" charset="0"/>
        </a:defRPr>
      </a:lvl8pPr>
      <a:lvl9pPr marL="1828661" algn="l" defTabSz="684161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bg1"/>
          </a:solidFill>
          <a:latin typeface="MetaBoldLF-Roman" panose="020B0802030000020004" pitchFamily="34" charset="0"/>
        </a:defRPr>
      </a:lvl9pPr>
    </p:titleStyle>
    <p:bodyStyle>
      <a:lvl1pPr marL="169850" indent="-169850" algn="l" defTabSz="684161" rtl="0" fontAlgn="base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2724" indent="-169850" algn="l" defTabSz="684161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5598" indent="-169850" algn="l" defTabSz="684161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98472" indent="-169850" algn="l" defTabSz="684161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1346" indent="-169850" algn="l" defTabSz="684161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759" indent="-171433" algn="l" defTabSz="68573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26" indent="-171433" algn="l" defTabSz="68573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491" indent="-171433" algn="l" defTabSz="68573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355" indent="-171433" algn="l" defTabSz="68573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66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31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97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61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27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92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57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24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13" Type="http://schemas.openxmlformats.org/officeDocument/2006/relationships/image" Target="../media/image39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3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26.png"/><Relationship Id="rId12" Type="http://schemas.microsoft.com/office/2007/relationships/diagramDrawing" Target="../diagrams/drawing6.xml"/><Relationship Id="rId17" Type="http://schemas.openxmlformats.org/officeDocument/2006/relationships/image" Target="../media/image31.png"/><Relationship Id="rId2" Type="http://schemas.openxmlformats.org/officeDocument/2006/relationships/diagramData" Target="../diagrams/data5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43.xml"/><Relationship Id="rId6" Type="http://schemas.microsoft.com/office/2007/relationships/diagramDrawing" Target="../diagrams/drawing5.xml"/><Relationship Id="rId11" Type="http://schemas.openxmlformats.org/officeDocument/2006/relationships/diagramColors" Target="../diagrams/colors6.xml"/><Relationship Id="rId5" Type="http://schemas.openxmlformats.org/officeDocument/2006/relationships/diagramColors" Target="../diagrams/colors5.xml"/><Relationship Id="rId15" Type="http://schemas.openxmlformats.org/officeDocument/2006/relationships/image" Target="../media/image29.png"/><Relationship Id="rId10" Type="http://schemas.openxmlformats.org/officeDocument/2006/relationships/diagramQuickStyle" Target="../diagrams/quickStyle6.xml"/><Relationship Id="rId4" Type="http://schemas.openxmlformats.org/officeDocument/2006/relationships/diagramQuickStyle" Target="../diagrams/quickStyle5.xml"/><Relationship Id="rId9" Type="http://schemas.openxmlformats.org/officeDocument/2006/relationships/diagramLayout" Target="../diagrams/layout6.xml"/><Relationship Id="rId1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6"/>
          <p:cNvSpPr>
            <a:spLocks noGrp="1"/>
          </p:cNvSpPr>
          <p:nvPr>
            <p:ph type="ctrTitle"/>
          </p:nvPr>
        </p:nvSpPr>
        <p:spPr bwMode="auto">
          <a:xfrm>
            <a:off x="1289053" y="2328867"/>
            <a:ext cx="7693025" cy="11001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en-US" sz="4000" dirty="0"/>
              <a:t>Supplier Risk Assessment</a:t>
            </a:r>
          </a:p>
        </p:txBody>
      </p:sp>
      <p:sp>
        <p:nvSpPr>
          <p:cNvPr id="19459" name="Subtitle 7"/>
          <p:cNvSpPr>
            <a:spLocks noGrp="1"/>
          </p:cNvSpPr>
          <p:nvPr>
            <p:ph type="subTitle" idx="1"/>
          </p:nvPr>
        </p:nvSpPr>
        <p:spPr bwMode="auto">
          <a:xfrm>
            <a:off x="1128715" y="3962400"/>
            <a:ext cx="7693025" cy="8509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smtClean="0"/>
              <a:t>2018 SUMMER INTERNSHIP PRESENTATION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80424" y="5410203"/>
            <a:ext cx="42678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dirty="0">
                <a:latin typeface="+mn-lt"/>
              </a:rPr>
              <a:t>Chris Miller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8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/>
      <p:bldP spid="19459" grpId="0" build="p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10966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56" y="0"/>
            <a:ext cx="10196512" cy="68867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612" y="609600"/>
            <a:ext cx="9677400" cy="592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6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5512502"/>
              </p:ext>
            </p:extLst>
          </p:nvPr>
        </p:nvGraphicFramePr>
        <p:xfrm>
          <a:off x="290512" y="1676400"/>
          <a:ext cx="10591800" cy="4379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en-US" dirty="0" smtClean="0"/>
              <a:t>SUSTAINMENT</a:t>
            </a:r>
          </a:p>
        </p:txBody>
      </p:sp>
    </p:spTree>
    <p:extLst>
      <p:ext uri="{BB962C8B-B14F-4D97-AF65-F5344CB8AC3E}">
        <p14:creationId xmlns:p14="http://schemas.microsoft.com/office/powerpoint/2010/main" val="3928662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564E117-34CB-409C-879B-589138EA09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E564E117-34CB-409C-879B-589138EA09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E564E117-34CB-409C-879B-589138EA09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7B75B17-521C-4D35-A6F4-C0C8BCFA31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37B75B17-521C-4D35-A6F4-C0C8BCFA31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graphicEl>
                                              <a:dgm id="{37B75B17-521C-4D35-A6F4-C0C8BCFA31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2EE8B2E-A055-4E52-9610-9DC44DF956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graphicEl>
                                              <a:dgm id="{F2EE8B2E-A055-4E52-9610-9DC44DF956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graphicEl>
                                              <a:dgm id="{F2EE8B2E-A055-4E52-9610-9DC44DF956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0B2559F-2066-4203-8B95-6A1D61FBF4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graphicEl>
                                              <a:dgm id="{B0B2559F-2066-4203-8B95-6A1D61FBF4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graphicEl>
                                              <a:dgm id="{B0B2559F-2066-4203-8B95-6A1D61FBF4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52512" y="585788"/>
            <a:ext cx="8915400" cy="14986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en-US" sz="3200" dirty="0"/>
              <a:t>KEY LEARNINGS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0394925"/>
              </p:ext>
            </p:extLst>
          </p:nvPr>
        </p:nvGraphicFramePr>
        <p:xfrm>
          <a:off x="1281112" y="1752600"/>
          <a:ext cx="8401604" cy="4251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BFF1A2F-9C5C-4126-959C-5BCD30935C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graphicEl>
                                              <a:dgm id="{6BFF1A2F-9C5C-4126-959C-5BCD30935C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graphicEl>
                                              <a:dgm id="{6BFF1A2F-9C5C-4126-959C-5BCD30935C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graphicEl>
                                              <a:dgm id="{6BFF1A2F-9C5C-4126-959C-5BCD30935C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>
                                            <p:graphicEl>
                                              <a:dgm id="{6BFF1A2F-9C5C-4126-959C-5BCD30935C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>
                                            <p:graphicEl>
                                              <a:dgm id="{6BFF1A2F-9C5C-4126-959C-5BCD30935C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50E00B2-4B14-4957-B8B2-289DB16203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>
                                            <p:graphicEl>
                                              <a:dgm id="{B50E00B2-4B14-4957-B8B2-289DB16203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>
                                            <p:graphicEl>
                                              <a:dgm id="{B50E00B2-4B14-4957-B8B2-289DB16203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graphicEl>
                                              <a:dgm id="{B50E00B2-4B14-4957-B8B2-289DB16203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>
                                            <p:graphicEl>
                                              <a:dgm id="{B50E00B2-4B14-4957-B8B2-289DB16203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>
                                            <p:graphicEl>
                                              <a:dgm id="{B50E00B2-4B14-4957-B8B2-289DB16203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FFA0324-2558-42B1-B029-AA0778CA0D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>
                                            <p:graphicEl>
                                              <a:dgm id="{BFFA0324-2558-42B1-B029-AA0778CA0D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>
                                            <p:graphicEl>
                                              <a:dgm id="{BFFA0324-2558-42B1-B029-AA0778CA0D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graphicEl>
                                              <a:dgm id="{BFFA0324-2558-42B1-B029-AA0778CA0D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>
                                            <p:graphicEl>
                                              <a:dgm id="{BFFA0324-2558-42B1-B029-AA0778CA0D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>
                                            <p:graphicEl>
                                              <a:dgm id="{BFFA0324-2558-42B1-B029-AA0778CA0D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EF6DA93-B702-428F-BBE6-514659F85C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>
                                            <p:graphicEl>
                                              <a:dgm id="{5EF6DA93-B702-428F-BBE6-514659F85C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>
                                            <p:graphicEl>
                                              <a:dgm id="{5EF6DA93-B702-428F-BBE6-514659F85C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graphicEl>
                                              <a:dgm id="{5EF6DA93-B702-428F-BBE6-514659F85C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>
                                            <p:graphicEl>
                                              <a:dgm id="{5EF6DA93-B702-428F-BBE6-514659F85C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>
                                            <p:graphicEl>
                                              <a:dgm id="{5EF6DA93-B702-428F-BBE6-514659F85C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930DF72-8848-4E65-8928-AC58FE1AE7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>
                                            <p:graphicEl>
                                              <a:dgm id="{C930DF72-8848-4E65-8928-AC58FE1AE7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>
                                            <p:graphicEl>
                                              <a:dgm id="{C930DF72-8848-4E65-8928-AC58FE1AE7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graphicEl>
                                              <a:dgm id="{C930DF72-8848-4E65-8928-AC58FE1AE7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">
                                            <p:graphicEl>
                                              <a:dgm id="{C930DF72-8848-4E65-8928-AC58FE1AE7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">
                                            <p:graphicEl>
                                              <a:dgm id="{C930DF72-8848-4E65-8928-AC58FE1AE7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B93F492-4138-489E-AA14-FE718AD341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>
                                            <p:graphicEl>
                                              <a:dgm id="{2B93F492-4138-489E-AA14-FE718AD341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">
                                            <p:graphicEl>
                                              <a:dgm id="{2B93F492-4138-489E-AA14-FE718AD341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graphicEl>
                                              <a:dgm id="{2B93F492-4138-489E-AA14-FE718AD341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">
                                            <p:graphicEl>
                                              <a:dgm id="{2B93F492-4138-489E-AA14-FE718AD341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">
                                            <p:graphicEl>
                                              <a:dgm id="{2B93F492-4138-489E-AA14-FE718AD341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112" y="2209800"/>
            <a:ext cx="2895600" cy="16546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2" y="609600"/>
            <a:ext cx="9220200" cy="1194816"/>
          </a:xfrm>
        </p:spPr>
        <p:txBody>
          <a:bodyPr/>
          <a:lstStyle/>
          <a:p>
            <a:r>
              <a:rPr lang="en-US" dirty="0" smtClean="0"/>
              <a:t>PROJECT CONCEPT STATEMENT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0042191"/>
              </p:ext>
            </p:extLst>
          </p:nvPr>
        </p:nvGraphicFramePr>
        <p:xfrm>
          <a:off x="595312" y="3124200"/>
          <a:ext cx="10026392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1453332"/>
              </p:ext>
            </p:extLst>
          </p:nvPr>
        </p:nvGraphicFramePr>
        <p:xfrm>
          <a:off x="-1004888" y="1600200"/>
          <a:ext cx="6705600" cy="2535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62912" y="2133600"/>
            <a:ext cx="151447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14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824" y="533400"/>
            <a:ext cx="8846784" cy="1499616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5712" y="0"/>
            <a:ext cx="3701792" cy="457200"/>
          </a:xfrm>
        </p:spPr>
        <p:txBody>
          <a:bodyPr/>
          <a:lstStyle/>
          <a:p>
            <a:r>
              <a:rPr lang="en-US" dirty="0"/>
              <a:t>https://wordart.com/create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" y="0"/>
            <a:ext cx="11096625" cy="6858000"/>
          </a:xfrm>
          <a:prstGeom prst="rect">
            <a:avLst/>
          </a:prstGeom>
          <a:solidFill>
            <a:srgbClr val="FBFD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544"/>
            <a:ext cx="11096625" cy="686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5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10966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918" b="2458"/>
          <a:stretch/>
        </p:blipFill>
        <p:spPr>
          <a:xfrm>
            <a:off x="-1" y="-262334"/>
            <a:ext cx="11096625" cy="7120334"/>
          </a:xfrm>
          <a:prstGeom prst="rect">
            <a:avLst/>
          </a:prstGeom>
        </p:spPr>
      </p:pic>
      <p:sp>
        <p:nvSpPr>
          <p:cNvPr id="25602" name="Rectangle 4"/>
          <p:cNvSpPr>
            <a:spLocks noGrp="1" noChangeArrowheads="1"/>
          </p:cNvSpPr>
          <p:nvPr>
            <p:ph type="ctrTitle"/>
          </p:nvPr>
        </p:nvSpPr>
        <p:spPr bwMode="auto">
          <a:xfrm>
            <a:off x="6640965" y="152400"/>
            <a:ext cx="4419600" cy="96012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en-US" sz="6000" dirty="0"/>
              <a:t>QUESTIONS?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en-US" dirty="0" smtClean="0"/>
              <a:t>INTRODUCTION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673" y="2498305"/>
            <a:ext cx="3458794" cy="8914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23" y="1723575"/>
            <a:ext cx="2963127" cy="272146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2" descr="https://lh6.googleusercontent.com/XnPNJ48VUWyhpzyZBL0Mnoo1UGlJg7IEtSm8EmXf425FnuY1Rh2E2zL-gXbsMfhEC4l1I27pTV995NXgABcJUrE3CAqjJKZAQk1R3D3lrdXx8ekRBnvbxtQFuPRtcQ0CLVP1ILwz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719" y="4083784"/>
            <a:ext cx="3651317" cy="243421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3990" y="1512784"/>
            <a:ext cx="2870005" cy="215364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328"/>
          <a:stretch/>
        </p:blipFill>
        <p:spPr>
          <a:xfrm flipV="1">
            <a:off x="214312" y="5384556"/>
            <a:ext cx="3023878" cy="75612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62" b="-1"/>
          <a:stretch/>
        </p:blipFill>
        <p:spPr>
          <a:xfrm flipV="1">
            <a:off x="214312" y="4705907"/>
            <a:ext cx="3023878" cy="67864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6603"/>
          <a:stretch/>
        </p:blipFill>
        <p:spPr>
          <a:xfrm flipV="1">
            <a:off x="7981829" y="5029200"/>
            <a:ext cx="3023878" cy="94677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97" b="-2"/>
          <a:stretch/>
        </p:blipFill>
        <p:spPr>
          <a:xfrm flipV="1">
            <a:off x="7981829" y="4008488"/>
            <a:ext cx="3023878" cy="102071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50360" y="5029199"/>
            <a:ext cx="2466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</a:rPr>
              <a:t>Chris</a:t>
            </a:r>
            <a:r>
              <a:rPr lang="en-US" sz="3600" dirty="0" smtClean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+mn-lt"/>
              </a:rPr>
              <a:t>Miller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260652" y="4413404"/>
            <a:ext cx="27450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+mn-lt"/>
              </a:rPr>
              <a:t>Sponsor: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+mn-lt"/>
              </a:rPr>
              <a:t>Buzz Baldwin</a:t>
            </a:r>
            <a:endParaRPr lang="en-US" sz="32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671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3812" y="1600200"/>
            <a:ext cx="11118593" cy="4098401"/>
          </a:xfrm>
          <a:prstGeom prst="rect">
            <a:avLst/>
          </a:prstGeom>
          <a:blipFill dpi="0" rotWithShape="1">
            <a:blip r:embed="rId2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362" name="Title 1"/>
          <p:cNvSpPr>
            <a:spLocks noGrp="1"/>
          </p:cNvSpPr>
          <p:nvPr>
            <p:ph type="title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>
                <a:effectLst/>
              </a:rPr>
              <a:t>CURRENT STATE</a:t>
            </a:r>
            <a:endParaRPr lang="en-US" dirty="0">
              <a:effectLst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3123468"/>
              </p:ext>
            </p:extLst>
          </p:nvPr>
        </p:nvGraphicFramePr>
        <p:xfrm>
          <a:off x="747712" y="533400"/>
          <a:ext cx="9925174" cy="6224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8310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>
                <a:effectLst/>
              </a:rPr>
              <a:t>PROJECT CONCEPT STATEMENT</a:t>
            </a:r>
            <a:endParaRPr lang="en-US" dirty="0">
              <a:effectLst/>
            </a:endParaRP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0963058"/>
              </p:ext>
            </p:extLst>
          </p:nvPr>
        </p:nvGraphicFramePr>
        <p:xfrm>
          <a:off x="-1233488" y="1335024"/>
          <a:ext cx="13586105" cy="51379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D89108B-98A1-47CD-AF0E-91983DBC13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7D89108B-98A1-47CD-AF0E-91983DBC13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EB55AFC-7C80-4E50-995C-EC47EC2F6C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graphicEl>
                                              <a:dgm id="{2EB55AFC-7C80-4E50-995C-EC47EC2F6C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54800B5-1D60-4944-8D9C-476709A550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graphicEl>
                                              <a:dgm id="{554800B5-1D60-4944-8D9C-476709A550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9350DC7-D402-4A96-A2D3-352D8B1BDF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79350DC7-D402-4A96-A2D3-352D8B1BDF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69F9B2B-BDE0-4B71-9B79-4ABE09F410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869F9B2B-BDE0-4B71-9B79-4ABE09F410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47847B2-38A5-446C-BB9F-22DBA96F08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graphicEl>
                                              <a:dgm id="{547847B2-38A5-446C-BB9F-22DBA96F08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38548BE-0271-471C-9E81-02E2D6B8EE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438548BE-0271-471C-9E81-02E2D6B8EE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949CB68-4849-4895-80C8-4082A39A5A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F949CB68-4849-4895-80C8-4082A39A5A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918B955-8A76-40FA-AF1E-B612309A6F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5918B955-8A76-40FA-AF1E-B612309A6F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BE46996-AED7-4ECE-93D2-33D8FE1F95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9BE46996-AED7-4ECE-93D2-33D8FE1F95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8233A47-DAEC-4A02-801E-372E07D488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graphicEl>
                                              <a:dgm id="{F8233A47-DAEC-4A02-801E-372E07D488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1A76F02-3B3C-405E-8F2F-92B953577F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graphicEl>
                                              <a:dgm id="{51A76F02-3B3C-405E-8F2F-92B953577F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124DFDE-AD79-49D0-8D64-407417610E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graphicEl>
                                              <a:dgm id="{D124DFDE-AD79-49D0-8D64-407417610E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73023E9-A917-4949-8ADE-B20EB641C8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graphicEl>
                                              <a:dgm id="{E73023E9-A917-4949-8ADE-B20EB641C8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0C5A88A-D1B5-4FB5-A26F-F1661868A6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graphicEl>
                                              <a:dgm id="{80C5A88A-D1B5-4FB5-A26F-F1661868A6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07326B9-6FB3-411A-95B7-ED1678C683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graphicEl>
                                              <a:dgm id="{B07326B9-6FB3-411A-95B7-ED1678C683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5B71C42-0FFF-42D4-9852-BCCE458665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graphicEl>
                                              <a:dgm id="{95B71C42-0FFF-42D4-9852-BCCE458665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>
                <a:effectLst/>
              </a:rPr>
              <a:t>ALIGNMENT</a:t>
            </a:r>
            <a:endParaRPr lang="en-US" dirty="0">
              <a:effectLst/>
            </a:endParaRP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3042683"/>
              </p:ext>
            </p:extLst>
          </p:nvPr>
        </p:nvGraphicFramePr>
        <p:xfrm>
          <a:off x="-4433888" y="990600"/>
          <a:ext cx="19973162" cy="63981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780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28712" y="585788"/>
            <a:ext cx="8686800" cy="14986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>
                <a:effectLst/>
              </a:rPr>
              <a:t>PROJECT APPROACH</a:t>
            </a:r>
            <a:endParaRPr lang="en-US" dirty="0">
              <a:effectLst/>
            </a:endParaRPr>
          </a:p>
        </p:txBody>
      </p:sp>
      <p:sp>
        <p:nvSpPr>
          <p:cNvPr id="5" name="Content Placeholder 8"/>
          <p:cNvSpPr txBox="1">
            <a:spLocks/>
          </p:cNvSpPr>
          <p:nvPr/>
        </p:nvSpPr>
        <p:spPr>
          <a:xfrm>
            <a:off x="511869" y="4345789"/>
            <a:ext cx="3751168" cy="205902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“If I were given an hour in which to do a problem upon which my life depended, I would spend 40 minutes studying it, 15 minutes reviewing it and 5 minutes solving it.”</a:t>
            </a:r>
          </a:p>
          <a:p>
            <a:endParaRPr lang="en-US" sz="16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r"/>
            <a:r>
              <a:rPr lang="en-US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		   -Albert Einstein</a:t>
            </a:r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-349" r="58267"/>
          <a:stretch/>
        </p:blipFill>
        <p:spPr>
          <a:xfrm>
            <a:off x="1281112" y="1676400"/>
            <a:ext cx="2212681" cy="22824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756149267"/>
              </p:ext>
            </p:extLst>
          </p:nvPr>
        </p:nvGraphicFramePr>
        <p:xfrm>
          <a:off x="4786312" y="2133600"/>
          <a:ext cx="5954713" cy="2569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0716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4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-272560" y="-159209"/>
            <a:ext cx="5820872" cy="3588209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425" t="53" r="-6164" b="-1338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-129" t="24952" r="-1" b="189"/>
          <a:stretch/>
        </p:blipFill>
        <p:spPr>
          <a:xfrm>
            <a:off x="5575764" y="-159209"/>
            <a:ext cx="5813397" cy="35882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l="4961" t="1195" r="3046" b="28913"/>
          <a:stretch/>
        </p:blipFill>
        <p:spPr>
          <a:xfrm>
            <a:off x="-319088" y="3410292"/>
            <a:ext cx="5846183" cy="39868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/>
          <a:srcRect b="6237"/>
          <a:stretch/>
        </p:blipFill>
        <p:spPr>
          <a:xfrm>
            <a:off x="5573910" y="3410292"/>
            <a:ext cx="5841802" cy="35965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0" name="Straight Connector 9"/>
          <p:cNvCxnSpPr/>
          <p:nvPr/>
        </p:nvCxnSpPr>
        <p:spPr>
          <a:xfrm rot="5400000">
            <a:off x="-395287" y="4495800"/>
            <a:ext cx="118872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-242888" y="3429000"/>
            <a:ext cx="118872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14312" y="2939272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n-lt"/>
              </a:rPr>
              <a:t>SRA Documentation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87437" y="2939273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n-lt"/>
              </a:rPr>
              <a:t>SRA </a:t>
            </a:r>
            <a:r>
              <a:rPr lang="en-US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n-lt"/>
              </a:rPr>
              <a:t>Stakeholders</a:t>
            </a:r>
            <a:endParaRPr lang="en-US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4312" y="6213639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n-lt"/>
              </a:rPr>
              <a:t>SRA </a:t>
            </a:r>
            <a:r>
              <a:rPr lang="en-US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n-lt"/>
              </a:rPr>
              <a:t>Questionnaire</a:t>
            </a:r>
            <a:endParaRPr lang="en-US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00712" y="6213638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n-lt"/>
              </a:rPr>
              <a:t>SRA </a:t>
            </a:r>
            <a:r>
              <a:rPr lang="en-US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n-lt"/>
              </a:rPr>
              <a:t>Responses</a:t>
            </a:r>
            <a:endParaRPr lang="en-US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028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513" y="-176329"/>
            <a:ext cx="7012069" cy="35775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5707" y="3456744"/>
            <a:ext cx="5830163" cy="64418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6458" y="3456744"/>
            <a:ext cx="6290849" cy="34250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-1" r="9109" b="-155"/>
          <a:stretch/>
        </p:blipFill>
        <p:spPr>
          <a:xfrm>
            <a:off x="-358049" y="-176329"/>
            <a:ext cx="5830163" cy="35862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7" name="Straight Connector 6"/>
          <p:cNvCxnSpPr/>
          <p:nvPr/>
        </p:nvCxnSpPr>
        <p:spPr>
          <a:xfrm>
            <a:off x="-242888" y="3429000"/>
            <a:ext cx="118872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>
            <a:off x="-395287" y="4495800"/>
            <a:ext cx="118872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891135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n-lt"/>
              </a:rPr>
              <a:t>SRA </a:t>
            </a:r>
            <a:r>
              <a:rPr lang="en-US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n-lt"/>
              </a:rPr>
              <a:t>Tasks</a:t>
            </a:r>
            <a:endParaRPr lang="en-US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0712" y="6213638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n-lt"/>
              </a:rPr>
              <a:t>Change History</a:t>
            </a:r>
            <a:endParaRPr lang="en-US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95949" y="2877857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n-lt"/>
              </a:rPr>
              <a:t>SRA </a:t>
            </a:r>
            <a:r>
              <a:rPr lang="en-US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n-lt"/>
              </a:rPr>
              <a:t>Project Folder</a:t>
            </a:r>
            <a:endParaRPr lang="en-US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6213638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+mn-lt"/>
              </a:rPr>
              <a:t>Project Revisions</a:t>
            </a:r>
            <a:endParaRPr lang="en-US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1944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en-US" dirty="0" smtClean="0"/>
              <a:t>RESULTS/CONTRIBUTION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0843834"/>
              </p:ext>
            </p:extLst>
          </p:nvPr>
        </p:nvGraphicFramePr>
        <p:xfrm>
          <a:off x="1744662" y="1524004"/>
          <a:ext cx="7289800" cy="4784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AutoShape 6" descr="Forms response chart. Question title: How likely were you to use the SRA BEFORE the changes Identified in the SRA Presentation?. Number of responses: 2 responses."/>
          <p:cNvSpPr>
            <a:spLocks noChangeAspect="1" noChangeArrowheads="1"/>
          </p:cNvSpPr>
          <p:nvPr/>
        </p:nvSpPr>
        <p:spPr bwMode="auto">
          <a:xfrm>
            <a:off x="1555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975" y="2307622"/>
            <a:ext cx="2674744" cy="3111436"/>
          </a:xfrm>
          <a:prstGeom prst="rect">
            <a:avLst/>
          </a:prstGeom>
        </p:spPr>
      </p:pic>
      <p:sp>
        <p:nvSpPr>
          <p:cNvPr id="16" name="Pie 4"/>
          <p:cNvSpPr/>
          <p:nvPr/>
        </p:nvSpPr>
        <p:spPr>
          <a:xfrm>
            <a:off x="7529512" y="1524000"/>
            <a:ext cx="3733800" cy="19050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5240" tIns="15240" rIns="15240" bIns="15240" numCol="1" spcCol="1270" anchor="t" anchorCtr="0">
            <a:noAutofit/>
          </a:bodyPr>
          <a:lstStyle/>
          <a:p>
            <a:pPr marL="0" lvl="1" algn="l" defTabSz="4000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2800" kern="1200" dirty="0" smtClean="0">
                <a:solidFill>
                  <a:schemeClr val="accent1"/>
                </a:solidFill>
              </a:rPr>
              <a:t>34</a:t>
            </a:r>
            <a:r>
              <a:rPr lang="en-US" sz="1600" kern="1200" dirty="0" smtClean="0">
                <a:solidFill>
                  <a:schemeClr val="tx1"/>
                </a:solidFill>
              </a:rPr>
              <a:t> Revisions</a:t>
            </a:r>
            <a:endParaRPr lang="en-US" sz="1600" kern="1200" dirty="0">
              <a:solidFill>
                <a:schemeClr val="tx1"/>
              </a:solidFill>
            </a:endParaRPr>
          </a:p>
          <a:p>
            <a:pPr marL="0" lvl="1" algn="l" defTabSz="4000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2800" dirty="0" smtClean="0">
                <a:solidFill>
                  <a:srgbClr val="00B0F0"/>
                </a:solidFill>
              </a:rPr>
              <a:t>23</a:t>
            </a:r>
            <a:r>
              <a:rPr lang="en-US" sz="1600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600" kern="1200" dirty="0" smtClean="0">
                <a:solidFill>
                  <a:schemeClr val="tx1"/>
                </a:solidFill>
              </a:rPr>
              <a:t>Improvements in change history</a:t>
            </a:r>
            <a:endParaRPr lang="en-US" sz="1600" kern="1200" dirty="0">
              <a:solidFill>
                <a:schemeClr val="tx1"/>
              </a:solidFill>
            </a:endParaRPr>
          </a:p>
          <a:p>
            <a:pPr marL="0" lvl="1" algn="l" defTabSz="4000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600" dirty="0" smtClean="0">
                <a:solidFill>
                  <a:srgbClr val="92D050"/>
                </a:solidFill>
              </a:rPr>
              <a:t> </a:t>
            </a:r>
            <a:r>
              <a:rPr lang="en-US" sz="2800" dirty="0" smtClean="0">
                <a:solidFill>
                  <a:srgbClr val="92D050"/>
                </a:solidFill>
              </a:rPr>
              <a:t>100</a:t>
            </a:r>
            <a:r>
              <a:rPr lang="en-US" sz="2800" dirty="0">
                <a:solidFill>
                  <a:srgbClr val="92D050"/>
                </a:solidFill>
              </a:rPr>
              <a:t>% </a:t>
            </a:r>
            <a:r>
              <a:rPr lang="en-US" sz="1600" kern="1200" dirty="0" smtClean="0">
                <a:solidFill>
                  <a:schemeClr val="tx1"/>
                </a:solidFill>
              </a:rPr>
              <a:t>of </a:t>
            </a:r>
            <a:r>
              <a:rPr lang="en-US" sz="1600" dirty="0">
                <a:solidFill>
                  <a:schemeClr val="tx1"/>
                </a:solidFill>
              </a:rPr>
              <a:t>focus</a:t>
            </a:r>
            <a:r>
              <a:rPr lang="en-US" sz="1600" kern="1200" dirty="0" smtClean="0">
                <a:solidFill>
                  <a:schemeClr val="tx1"/>
                </a:solidFill>
              </a:rPr>
              <a:t> tasks completed</a:t>
            </a:r>
            <a:endParaRPr lang="en-US" sz="1600" kern="1200" dirty="0">
              <a:solidFill>
                <a:schemeClr val="tx1"/>
              </a:solidFill>
            </a:endParaRPr>
          </a:p>
          <a:p>
            <a:pPr marL="0" lvl="1" algn="l" defTabSz="4000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2800" dirty="0" smtClean="0">
                <a:solidFill>
                  <a:srgbClr val="FFC000"/>
                </a:solidFill>
              </a:rPr>
              <a:t>3 </a:t>
            </a:r>
            <a:r>
              <a:rPr lang="en-US" sz="1600" kern="1200" dirty="0" smtClean="0">
                <a:solidFill>
                  <a:schemeClr val="tx1"/>
                </a:solidFill>
              </a:rPr>
              <a:t>nice-to-have tasks completed</a:t>
            </a:r>
            <a:endParaRPr lang="en-US" sz="1600" kern="1200" dirty="0">
              <a:solidFill>
                <a:schemeClr val="tx1"/>
              </a:solidFill>
            </a:endParaRPr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427807211"/>
              </p:ext>
            </p:extLst>
          </p:nvPr>
        </p:nvGraphicFramePr>
        <p:xfrm>
          <a:off x="7605712" y="4191000"/>
          <a:ext cx="2862904" cy="2019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3567112" y="2536442"/>
            <a:ext cx="3256154" cy="3026158"/>
            <a:chOff x="3567112" y="2536442"/>
            <a:chExt cx="3256154" cy="302615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567112" y="3657600"/>
              <a:ext cx="1219200" cy="59055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348162" y="3352800"/>
              <a:ext cx="438150" cy="4191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848099" y="4238625"/>
              <a:ext cx="438150" cy="4191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111431" y="3319463"/>
              <a:ext cx="438150" cy="4191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178230" y="2781300"/>
              <a:ext cx="1419225" cy="6477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066602" y="3105150"/>
              <a:ext cx="323850" cy="33813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rot="5194490">
              <a:off x="5820231" y="2425777"/>
              <a:ext cx="312364" cy="53369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127816" y="4572000"/>
              <a:ext cx="1695450" cy="6858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864223" y="5199238"/>
              <a:ext cx="1192282" cy="3633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363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Graphic spid="12" grpId="0">
        <p:bldAsOne/>
      </p:bldGraphic>
    </p:bldLst>
  </p:timing>
</p:sld>
</file>

<file path=ppt/theme/theme1.xml><?xml version="1.0" encoding="utf-8"?>
<a:theme xmlns:a="http://schemas.openxmlformats.org/drawingml/2006/main" name="Gore1RED16x9">
  <a:themeElements>
    <a:clrScheme name="GoreRed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0000"/>
      </a:accent1>
      <a:accent2>
        <a:srgbClr val="BFB6AD"/>
      </a:accent2>
      <a:accent3>
        <a:srgbClr val="CED0B4"/>
      </a:accent3>
      <a:accent4>
        <a:srgbClr val="EEB211"/>
      </a:accent4>
      <a:accent5>
        <a:srgbClr val="A5A5A5"/>
      </a:accent5>
      <a:accent6>
        <a:srgbClr val="5D87A1"/>
      </a:accent6>
      <a:hlink>
        <a:srgbClr val="0563C1"/>
      </a:hlink>
      <a:folHlink>
        <a:srgbClr val="954F72"/>
      </a:folHlink>
    </a:clrScheme>
    <a:fontScheme name="Custom 1">
      <a:majorFont>
        <a:latin typeface="MetaBoldLF-Roman"/>
        <a:ea typeface=""/>
        <a:cs typeface=""/>
      </a:majorFont>
      <a:minorFont>
        <a:latin typeface="MetaMediumLF-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ore1RED16x9" id="{F5145A26-C7B4-4171-A7CF-A1F12D53D160}" vid="{2E884346-0B0F-497D-BDEE-32E300AB8DB9}"/>
    </a:ext>
  </a:extLst>
</a:theme>
</file>

<file path=ppt/theme/theme10.xml><?xml version="1.0" encoding="utf-8"?>
<a:theme xmlns:a="http://schemas.openxmlformats.org/drawingml/2006/main" name="1_Thin Bar">
  <a:themeElements>
    <a:clrScheme name="GoreRed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0000"/>
      </a:accent1>
      <a:accent2>
        <a:srgbClr val="BFB6AD"/>
      </a:accent2>
      <a:accent3>
        <a:srgbClr val="CED0B4"/>
      </a:accent3>
      <a:accent4>
        <a:srgbClr val="EEB211"/>
      </a:accent4>
      <a:accent5>
        <a:srgbClr val="A5A5A5"/>
      </a:accent5>
      <a:accent6>
        <a:srgbClr val="5D87A1"/>
      </a:accent6>
      <a:hlink>
        <a:srgbClr val="0563C1"/>
      </a:hlink>
      <a:folHlink>
        <a:srgbClr val="954F72"/>
      </a:folHlink>
    </a:clrScheme>
    <a:fontScheme name="Custom 1">
      <a:majorFont>
        <a:latin typeface="MetaBoldLF-Roman"/>
        <a:ea typeface=""/>
        <a:cs typeface=""/>
      </a:majorFont>
      <a:minorFont>
        <a:latin typeface="MetaMediumLF-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ore6ePTFEGRAY4x3" id="{40409B10-A7BD-4364-9675-E54DC9BF8A59}" vid="{340E1FD6-24E6-473B-9D08-57069CB535CB}"/>
    </a:ext>
  </a:extLst>
</a:theme>
</file>

<file path=ppt/theme/theme11.xml><?xml version="1.0" encoding="utf-8"?>
<a:theme xmlns:a="http://schemas.openxmlformats.org/drawingml/2006/main" name="Gore7ePTFEBLUE4x3">
  <a:themeElements>
    <a:clrScheme name="GoreRed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0000"/>
      </a:accent1>
      <a:accent2>
        <a:srgbClr val="BFB6AD"/>
      </a:accent2>
      <a:accent3>
        <a:srgbClr val="CED0B4"/>
      </a:accent3>
      <a:accent4>
        <a:srgbClr val="EEB211"/>
      </a:accent4>
      <a:accent5>
        <a:srgbClr val="A5A5A5"/>
      </a:accent5>
      <a:accent6>
        <a:srgbClr val="5D87A1"/>
      </a:accent6>
      <a:hlink>
        <a:srgbClr val="0563C1"/>
      </a:hlink>
      <a:folHlink>
        <a:srgbClr val="954F72"/>
      </a:folHlink>
    </a:clrScheme>
    <a:fontScheme name="Custom 1">
      <a:majorFont>
        <a:latin typeface="MetaBoldLF-Roman"/>
        <a:ea typeface=""/>
        <a:cs typeface=""/>
      </a:majorFont>
      <a:minorFont>
        <a:latin typeface="MetaMediumLF-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ore7ePTFEBLUE4x3" id="{15F7EF3D-54FC-47FA-A406-B03620F3C3B6}" vid="{EB56AC3C-4301-42DA-BA5C-25C2ED663F34}"/>
    </a:ext>
  </a:extLst>
</a:theme>
</file>

<file path=ppt/theme/theme12.xml><?xml version="1.0" encoding="utf-8"?>
<a:theme xmlns:a="http://schemas.openxmlformats.org/drawingml/2006/main" name="4_Wide Bar">
  <a:themeElements>
    <a:clrScheme name="GoreRed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0000"/>
      </a:accent1>
      <a:accent2>
        <a:srgbClr val="BFB6AD"/>
      </a:accent2>
      <a:accent3>
        <a:srgbClr val="CED0B4"/>
      </a:accent3>
      <a:accent4>
        <a:srgbClr val="EEB211"/>
      </a:accent4>
      <a:accent5>
        <a:srgbClr val="A5A5A5"/>
      </a:accent5>
      <a:accent6>
        <a:srgbClr val="5D87A1"/>
      </a:accent6>
      <a:hlink>
        <a:srgbClr val="0563C1"/>
      </a:hlink>
      <a:folHlink>
        <a:srgbClr val="954F72"/>
      </a:folHlink>
    </a:clrScheme>
    <a:fontScheme name="Custom 1">
      <a:majorFont>
        <a:latin typeface="MetaBoldLF-Roman"/>
        <a:ea typeface=""/>
        <a:cs typeface=""/>
      </a:majorFont>
      <a:minorFont>
        <a:latin typeface="MetaMediumLF-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rtlCol="0" anchor="t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ore7ePTFEBLUE4x3" id="{8EDA2B59-C67E-471E-97ED-0B579FE09F1A}" vid="{EC0A5AB4-06E3-4744-A131-598EC1C42F63}"/>
    </a:ext>
  </a:extLst>
</a:theme>
</file>

<file path=ppt/theme/theme13.xml><?xml version="1.0" encoding="utf-8"?>
<a:theme xmlns:a="http://schemas.openxmlformats.org/drawingml/2006/main" name="4_Thin Bar">
  <a:themeElements>
    <a:clrScheme name="GoreRed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0000"/>
      </a:accent1>
      <a:accent2>
        <a:srgbClr val="BFB6AD"/>
      </a:accent2>
      <a:accent3>
        <a:srgbClr val="CED0B4"/>
      </a:accent3>
      <a:accent4>
        <a:srgbClr val="EEB211"/>
      </a:accent4>
      <a:accent5>
        <a:srgbClr val="A5A5A5"/>
      </a:accent5>
      <a:accent6>
        <a:srgbClr val="5D87A1"/>
      </a:accent6>
      <a:hlink>
        <a:srgbClr val="0563C1"/>
      </a:hlink>
      <a:folHlink>
        <a:srgbClr val="954F72"/>
      </a:folHlink>
    </a:clrScheme>
    <a:fontScheme name="Custom 1">
      <a:majorFont>
        <a:latin typeface="MetaBoldLF-Roman"/>
        <a:ea typeface=""/>
        <a:cs typeface=""/>
      </a:majorFont>
      <a:minorFont>
        <a:latin typeface="MetaMediumLF-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ore7ePTFEBLUE4x3" id="{8EDA2B59-C67E-471E-97ED-0B579FE09F1A}" vid="{E2F7A129-23DD-4907-BC56-40C2C1DE6433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Wide Bar">
  <a:themeElements>
    <a:clrScheme name="GoreRed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0000"/>
      </a:accent1>
      <a:accent2>
        <a:srgbClr val="BFB6AD"/>
      </a:accent2>
      <a:accent3>
        <a:srgbClr val="CED0B4"/>
      </a:accent3>
      <a:accent4>
        <a:srgbClr val="EEB211"/>
      </a:accent4>
      <a:accent5>
        <a:srgbClr val="A5A5A5"/>
      </a:accent5>
      <a:accent6>
        <a:srgbClr val="5D87A1"/>
      </a:accent6>
      <a:hlink>
        <a:srgbClr val="0563C1"/>
      </a:hlink>
      <a:folHlink>
        <a:srgbClr val="954F72"/>
      </a:folHlink>
    </a:clrScheme>
    <a:fontScheme name="Custom 1">
      <a:majorFont>
        <a:latin typeface="MetaBoldLF-Roman"/>
        <a:ea typeface=""/>
        <a:cs typeface=""/>
      </a:majorFont>
      <a:minorFont>
        <a:latin typeface="MetaMediumLF-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ore1RED16x9" id="{9C68538E-99F6-4CCD-8ED9-30858C19A31D}" vid="{14B3F681-DDA5-45E9-8A1B-B164964D9536}"/>
    </a:ext>
  </a:extLst>
</a:theme>
</file>

<file path=ppt/theme/theme3.xml><?xml version="1.0" encoding="utf-8"?>
<a:theme xmlns:a="http://schemas.openxmlformats.org/drawingml/2006/main" name="2_Thin Bar">
  <a:themeElements>
    <a:clrScheme name="GoreRed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0000"/>
      </a:accent1>
      <a:accent2>
        <a:srgbClr val="BFB6AD"/>
      </a:accent2>
      <a:accent3>
        <a:srgbClr val="CED0B4"/>
      </a:accent3>
      <a:accent4>
        <a:srgbClr val="EEB211"/>
      </a:accent4>
      <a:accent5>
        <a:srgbClr val="A5A5A5"/>
      </a:accent5>
      <a:accent6>
        <a:srgbClr val="5D87A1"/>
      </a:accent6>
      <a:hlink>
        <a:srgbClr val="0563C1"/>
      </a:hlink>
      <a:folHlink>
        <a:srgbClr val="954F72"/>
      </a:folHlink>
    </a:clrScheme>
    <a:fontScheme name="Custom 1">
      <a:majorFont>
        <a:latin typeface="MetaBoldLF-Roman"/>
        <a:ea typeface=""/>
        <a:cs typeface=""/>
      </a:majorFont>
      <a:minorFont>
        <a:latin typeface="MetaMediumLF-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ore1RED16x9" id="{9C68538E-99F6-4CCD-8ED9-30858C19A31D}" vid="{594699EB-D614-441C-A852-2B9056ECB44E}"/>
    </a:ext>
  </a:extLst>
</a:theme>
</file>

<file path=ppt/theme/theme4.xml><?xml version="1.0" encoding="utf-8"?>
<a:theme xmlns:a="http://schemas.openxmlformats.org/drawingml/2006/main" name="Gore5YELLOW3x4">
  <a:themeElements>
    <a:clrScheme name="Gore Yellow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EB211"/>
      </a:accent1>
      <a:accent2>
        <a:srgbClr val="5D87A1"/>
      </a:accent2>
      <a:accent3>
        <a:srgbClr val="BFB6AD"/>
      </a:accent3>
      <a:accent4>
        <a:srgbClr val="CED0B4"/>
      </a:accent4>
      <a:accent5>
        <a:srgbClr val="FF0000"/>
      </a:accent5>
      <a:accent6>
        <a:srgbClr val="BFB6AD"/>
      </a:accent6>
      <a:hlink>
        <a:srgbClr val="0563C1"/>
      </a:hlink>
      <a:folHlink>
        <a:srgbClr val="954F72"/>
      </a:folHlink>
    </a:clrScheme>
    <a:fontScheme name="Gore Fonts">
      <a:majorFont>
        <a:latin typeface="MetaBoldLF-Roman"/>
        <a:ea typeface=""/>
        <a:cs typeface=""/>
      </a:majorFont>
      <a:minorFont>
        <a:latin typeface="MetaMediumLF-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ore5YELLOW3x4" id="{E4732DC5-1493-4701-888F-25BAD5BAE67B}" vid="{633FC19A-6AC6-434E-8B05-82FD8B634F26}"/>
    </a:ext>
  </a:extLst>
</a:theme>
</file>

<file path=ppt/theme/theme5.xml><?xml version="1.0" encoding="utf-8"?>
<a:theme xmlns:a="http://schemas.openxmlformats.org/drawingml/2006/main" name="Gore5YELLOW16x9">
  <a:themeElements>
    <a:clrScheme name="Gore Yellow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EB211"/>
      </a:accent1>
      <a:accent2>
        <a:srgbClr val="5D87A1"/>
      </a:accent2>
      <a:accent3>
        <a:srgbClr val="BFB6AD"/>
      </a:accent3>
      <a:accent4>
        <a:srgbClr val="CED0B4"/>
      </a:accent4>
      <a:accent5>
        <a:srgbClr val="FF0000"/>
      </a:accent5>
      <a:accent6>
        <a:srgbClr val="BFB6AD"/>
      </a:accent6>
      <a:hlink>
        <a:srgbClr val="0563C1"/>
      </a:hlink>
      <a:folHlink>
        <a:srgbClr val="954F72"/>
      </a:folHlink>
    </a:clrScheme>
    <a:fontScheme name="Custom 1">
      <a:majorFont>
        <a:latin typeface="MetaBoldLF-Roman"/>
        <a:ea typeface=""/>
        <a:cs typeface=""/>
      </a:majorFont>
      <a:minorFont>
        <a:latin typeface="MetaMediumLF-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ore5YELLOW16x9" id="{B773FFFC-C71D-47BA-B04D-94B12205A719}" vid="{18DEDA5E-7D3C-4A3F-AD92-D9594317879B}"/>
    </a:ext>
  </a:extLst>
</a:theme>
</file>

<file path=ppt/theme/theme6.xml><?xml version="1.0" encoding="utf-8"?>
<a:theme xmlns:a="http://schemas.openxmlformats.org/drawingml/2006/main" name="3_Wide Bar">
  <a:themeElements>
    <a:clrScheme name="Gore Yellow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EB211"/>
      </a:accent1>
      <a:accent2>
        <a:srgbClr val="5D87A1"/>
      </a:accent2>
      <a:accent3>
        <a:srgbClr val="BFB6AD"/>
      </a:accent3>
      <a:accent4>
        <a:srgbClr val="CED0B4"/>
      </a:accent4>
      <a:accent5>
        <a:srgbClr val="FF0000"/>
      </a:accent5>
      <a:accent6>
        <a:srgbClr val="BFB6AD"/>
      </a:accent6>
      <a:hlink>
        <a:srgbClr val="0563C1"/>
      </a:hlink>
      <a:folHlink>
        <a:srgbClr val="954F72"/>
      </a:folHlink>
    </a:clrScheme>
    <a:fontScheme name="Custom 1">
      <a:majorFont>
        <a:latin typeface="MetaBoldLF-Roman"/>
        <a:ea typeface=""/>
        <a:cs typeface=""/>
      </a:majorFont>
      <a:minorFont>
        <a:latin typeface="MetaMediumLF-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ore5YELLOW16x9" id="{A3A73CE0-2973-4BA9-BCBC-DCFF5A2FDF03}" vid="{4D317DF5-E108-4E0A-9453-54EA26BAD82B}"/>
    </a:ext>
  </a:extLst>
</a:theme>
</file>

<file path=ppt/theme/theme7.xml><?xml version="1.0" encoding="utf-8"?>
<a:theme xmlns:a="http://schemas.openxmlformats.org/drawingml/2006/main" name="3_Thin Bar">
  <a:themeElements>
    <a:clrScheme name="Gore Yellow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EB211"/>
      </a:accent1>
      <a:accent2>
        <a:srgbClr val="5D87A1"/>
      </a:accent2>
      <a:accent3>
        <a:srgbClr val="BFB6AD"/>
      </a:accent3>
      <a:accent4>
        <a:srgbClr val="CED0B4"/>
      </a:accent4>
      <a:accent5>
        <a:srgbClr val="FF0000"/>
      </a:accent5>
      <a:accent6>
        <a:srgbClr val="BFB6AD"/>
      </a:accent6>
      <a:hlink>
        <a:srgbClr val="0563C1"/>
      </a:hlink>
      <a:folHlink>
        <a:srgbClr val="954F72"/>
      </a:folHlink>
    </a:clrScheme>
    <a:fontScheme name="Custom 1">
      <a:majorFont>
        <a:latin typeface="MetaBoldLF-Roman"/>
        <a:ea typeface=""/>
        <a:cs typeface=""/>
      </a:majorFont>
      <a:minorFont>
        <a:latin typeface="MetaMediumLF-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ore5YELLOW16x9" id="{A3A73CE0-2973-4BA9-BCBC-DCFF5A2FDF03}" vid="{F8C61911-091F-4AC4-A375-280A68FA8975}"/>
    </a:ext>
  </a:extLst>
</a:theme>
</file>

<file path=ppt/theme/theme8.xml><?xml version="1.0" encoding="utf-8"?>
<a:theme xmlns:a="http://schemas.openxmlformats.org/drawingml/2006/main" name="Gore6ePTFEGRAY4x3">
  <a:themeElements>
    <a:clrScheme name="GoreRed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0000"/>
      </a:accent1>
      <a:accent2>
        <a:srgbClr val="CED0B4"/>
      </a:accent2>
      <a:accent3>
        <a:srgbClr val="BFB6AD"/>
      </a:accent3>
      <a:accent4>
        <a:srgbClr val="EEB211"/>
      </a:accent4>
      <a:accent5>
        <a:srgbClr val="A5A5A5"/>
      </a:accent5>
      <a:accent6>
        <a:srgbClr val="5D87A1"/>
      </a:accent6>
      <a:hlink>
        <a:srgbClr val="0563C1"/>
      </a:hlink>
      <a:folHlink>
        <a:srgbClr val="954F72"/>
      </a:folHlink>
    </a:clrScheme>
    <a:fontScheme name="Custom 1">
      <a:majorFont>
        <a:latin typeface="MetaBoldLF-Roman"/>
        <a:ea typeface=""/>
        <a:cs typeface=""/>
      </a:majorFont>
      <a:minorFont>
        <a:latin typeface="MetaMediumLF-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ore6ePTFEGRAY4x3" id="{9610B51B-D183-4A05-B768-B9AF3F377BAB}" vid="{5927A6B9-2D12-4556-A238-456A3AAFFF7C}"/>
    </a:ext>
  </a:extLst>
</a:theme>
</file>

<file path=ppt/theme/theme9.xml><?xml version="1.0" encoding="utf-8"?>
<a:theme xmlns:a="http://schemas.openxmlformats.org/drawingml/2006/main" name="1_Wide Bar">
  <a:themeElements>
    <a:clrScheme name="GoreRed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0000"/>
      </a:accent1>
      <a:accent2>
        <a:srgbClr val="BFB6AD"/>
      </a:accent2>
      <a:accent3>
        <a:srgbClr val="CED0B4"/>
      </a:accent3>
      <a:accent4>
        <a:srgbClr val="EEB211"/>
      </a:accent4>
      <a:accent5>
        <a:srgbClr val="A5A5A5"/>
      </a:accent5>
      <a:accent6>
        <a:srgbClr val="5D87A1"/>
      </a:accent6>
      <a:hlink>
        <a:srgbClr val="0563C1"/>
      </a:hlink>
      <a:folHlink>
        <a:srgbClr val="954F72"/>
      </a:folHlink>
    </a:clrScheme>
    <a:fontScheme name="Custom 1">
      <a:majorFont>
        <a:latin typeface="MetaBoldLF-Roman"/>
        <a:ea typeface=""/>
        <a:cs typeface=""/>
      </a:majorFont>
      <a:minorFont>
        <a:latin typeface="MetaMediumLF-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ore6ePTFEGRAY4x3" id="{40409B10-A7BD-4364-9675-E54DC9BF8A59}" vid="{4B3AEC67-96FB-4982-9EAF-1EDDF3D032C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Gore1RED16x9</Template>
  <TotalTime>3788</TotalTime>
  <Words>648</Words>
  <Application>Microsoft Office PowerPoint</Application>
  <PresentationFormat>Custom</PresentationFormat>
  <Paragraphs>114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13</vt:i4>
      </vt:variant>
      <vt:variant>
        <vt:lpstr>Slide Titles</vt:lpstr>
      </vt:variant>
      <vt:variant>
        <vt:i4>15</vt:i4>
      </vt:variant>
    </vt:vector>
  </HeadingPairs>
  <TitlesOfParts>
    <vt:vector size="35" baseType="lpstr">
      <vt:lpstr>Arial</vt:lpstr>
      <vt:lpstr>Calibri</vt:lpstr>
      <vt:lpstr>Cambria Math</vt:lpstr>
      <vt:lpstr>MetaBoldLF-Roman</vt:lpstr>
      <vt:lpstr>MetaMediumLF-Roman</vt:lpstr>
      <vt:lpstr>MetaNormalLF-Roman</vt:lpstr>
      <vt:lpstr>Times New Roman</vt:lpstr>
      <vt:lpstr>Gore1RED16x9</vt:lpstr>
      <vt:lpstr>2_Wide Bar</vt:lpstr>
      <vt:lpstr>2_Thin Bar</vt:lpstr>
      <vt:lpstr>Gore5YELLOW3x4</vt:lpstr>
      <vt:lpstr>Gore5YELLOW16x9</vt:lpstr>
      <vt:lpstr>3_Wide Bar</vt:lpstr>
      <vt:lpstr>3_Thin Bar</vt:lpstr>
      <vt:lpstr>Gore6ePTFEGRAY4x3</vt:lpstr>
      <vt:lpstr>1_Wide Bar</vt:lpstr>
      <vt:lpstr>1_Thin Bar</vt:lpstr>
      <vt:lpstr>Gore7ePTFEBLUE4x3</vt:lpstr>
      <vt:lpstr>4_Wide Bar</vt:lpstr>
      <vt:lpstr>4_Thin Bar</vt:lpstr>
      <vt:lpstr>Supplier Risk Assessment</vt:lpstr>
      <vt:lpstr>INTRODUCTION</vt:lpstr>
      <vt:lpstr>CURRENT STATE</vt:lpstr>
      <vt:lpstr>PROJECT CONCEPT STATEMENT</vt:lpstr>
      <vt:lpstr>ALIGNMENT</vt:lpstr>
      <vt:lpstr>PROJECT APPROACH</vt:lpstr>
      <vt:lpstr>PowerPoint Presentation</vt:lpstr>
      <vt:lpstr>PowerPoint Presentation</vt:lpstr>
      <vt:lpstr>RESULTS/CONTRIBUTION</vt:lpstr>
      <vt:lpstr>PowerPoint Presentation</vt:lpstr>
      <vt:lpstr>SUSTAINMENT</vt:lpstr>
      <vt:lpstr>KEY LEARNINGS</vt:lpstr>
      <vt:lpstr>PROJECT CONCEPT STATEMENT</vt:lpstr>
      <vt:lpstr>THANK YOU</vt:lpstr>
      <vt:lpstr>QUESTIONS?</vt:lpstr>
    </vt:vector>
  </TitlesOfParts>
  <Company>W. L. Gore &amp; Associates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 of Summer Interviews</dc:title>
  <dc:creator>jgardner</dc:creator>
  <cp:lastModifiedBy>Christopher Miller</cp:lastModifiedBy>
  <cp:revision>148</cp:revision>
  <dcterms:created xsi:type="dcterms:W3CDTF">2012-07-13T16:02:14Z</dcterms:created>
  <dcterms:modified xsi:type="dcterms:W3CDTF">2018-08-09T22:01:09Z</dcterms:modified>
</cp:coreProperties>
</file>